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36"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0"/>
    <p:restoredTop sz="87326" autoAdjust="0"/>
  </p:normalViewPr>
  <p:slideViewPr>
    <p:cSldViewPr snapToGrid="0" snapToObjects="1">
      <p:cViewPr varScale="1">
        <p:scale>
          <a:sx n="90" d="100"/>
          <a:sy n="90" d="100"/>
        </p:scale>
        <p:origin x="-150"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5" d="100"/>
          <a:sy n="85" d="100"/>
        </p:scale>
        <p:origin x="3928" y="16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EAB5E-C73C-3441-9E5E-091DEAE21812}"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234EBB32-B6E5-014C-9C41-82E6B17F5314}">
      <dgm:prSet/>
      <dgm:spPr/>
      <dgm:t>
        <a:bodyPr/>
        <a:lstStyle/>
        <a:p>
          <a:pPr rtl="0"/>
          <a:r>
            <a:rPr lang="en-GB" smtClean="0"/>
            <a:t>AUS Website is an important channel of communication. It is a means by which information produced by the University, be it prospectuses, handbooks, articles, or even research output, can be published. </a:t>
          </a:r>
          <a:endParaRPr lang="en-GB"/>
        </a:p>
      </dgm:t>
    </dgm:pt>
    <dgm:pt modelId="{5B0459C4-B50C-2D42-94C9-3BD40097D351}" type="parTrans" cxnId="{4EA0A4A5-BB26-054E-91B4-75B13515B4F0}">
      <dgm:prSet/>
      <dgm:spPr/>
      <dgm:t>
        <a:bodyPr/>
        <a:lstStyle/>
        <a:p>
          <a:endParaRPr lang="en-US"/>
        </a:p>
      </dgm:t>
    </dgm:pt>
    <dgm:pt modelId="{69EBFFF0-BB8D-4B4A-8A42-CD09F1A2536D}" type="sibTrans" cxnId="{4EA0A4A5-BB26-054E-91B4-75B13515B4F0}">
      <dgm:prSet/>
      <dgm:spPr/>
      <dgm:t>
        <a:bodyPr/>
        <a:lstStyle/>
        <a:p>
          <a:endParaRPr lang="en-US"/>
        </a:p>
      </dgm:t>
    </dgm:pt>
    <dgm:pt modelId="{1029EBE6-299E-4449-8D7A-1C1F32096046}">
      <dgm:prSet/>
      <dgm:spPr/>
      <dgm:t>
        <a:bodyPr/>
        <a:lstStyle/>
        <a:p>
          <a:pPr rtl="0"/>
          <a:r>
            <a:rPr lang="en-GB" smtClean="0"/>
            <a:t>AUS public and private website aim to be a high quality, interactive channel which supports and promotes the University’s role as a leading higher education institution with international links. </a:t>
          </a:r>
          <a:endParaRPr lang="en-GB"/>
        </a:p>
      </dgm:t>
    </dgm:pt>
    <dgm:pt modelId="{3060B99E-2224-264B-BE1D-FF02E576DD2B}" type="parTrans" cxnId="{85C1E559-90D8-CF46-B8EF-966D44C3A630}">
      <dgm:prSet/>
      <dgm:spPr/>
      <dgm:t>
        <a:bodyPr/>
        <a:lstStyle/>
        <a:p>
          <a:endParaRPr lang="en-US"/>
        </a:p>
      </dgm:t>
    </dgm:pt>
    <dgm:pt modelId="{62E0623E-256B-F440-ADBE-3F4D8EC5EF2A}" type="sibTrans" cxnId="{85C1E559-90D8-CF46-B8EF-966D44C3A630}">
      <dgm:prSet/>
      <dgm:spPr/>
      <dgm:t>
        <a:bodyPr/>
        <a:lstStyle/>
        <a:p>
          <a:endParaRPr lang="en-US"/>
        </a:p>
      </dgm:t>
    </dgm:pt>
    <dgm:pt modelId="{ADAFE6C6-2F52-3241-908C-8EA310710903}">
      <dgm:prSet/>
      <dgm:spPr/>
      <dgm:t>
        <a:bodyPr/>
        <a:lstStyle/>
        <a:p>
          <a:pPr rtl="0"/>
          <a:r>
            <a:rPr lang="en-GB" smtClean="0"/>
            <a:t>AUS web presence must continually evolve and stand up to regular benchmarking.</a:t>
          </a:r>
          <a:endParaRPr lang="en-GB"/>
        </a:p>
      </dgm:t>
    </dgm:pt>
    <dgm:pt modelId="{454F403B-842F-CA4D-B109-809D577A0DA8}" type="parTrans" cxnId="{9665B9AC-04C2-3E42-B7C3-F37657ACE8DA}">
      <dgm:prSet/>
      <dgm:spPr/>
      <dgm:t>
        <a:bodyPr/>
        <a:lstStyle/>
        <a:p>
          <a:endParaRPr lang="en-US"/>
        </a:p>
      </dgm:t>
    </dgm:pt>
    <dgm:pt modelId="{B65ED140-1E9A-0842-99E7-C18C84C07882}" type="sibTrans" cxnId="{9665B9AC-04C2-3E42-B7C3-F37657ACE8DA}">
      <dgm:prSet/>
      <dgm:spPr/>
      <dgm:t>
        <a:bodyPr/>
        <a:lstStyle/>
        <a:p>
          <a:endParaRPr lang="en-US"/>
        </a:p>
      </dgm:t>
    </dgm:pt>
    <dgm:pt modelId="{BBF508F2-1F32-1140-9B37-5CDCB89D8E64}">
      <dgm:prSet/>
      <dgm:spPr/>
      <dgm:t>
        <a:bodyPr/>
        <a:lstStyle/>
        <a:p>
          <a:pPr rtl="0"/>
          <a:r>
            <a:rPr lang="en-GB" dirty="0" smtClean="0"/>
            <a:t>This Web Strategy is considered as university strategy 2015-2020  I am not aware of this strategy</a:t>
          </a:r>
          <a:endParaRPr lang="en-GB" dirty="0"/>
        </a:p>
      </dgm:t>
    </dgm:pt>
    <dgm:pt modelId="{0EB273B2-5E4C-894C-8D25-3681206BA353}" type="parTrans" cxnId="{422ACC7D-0D99-4B4F-93E7-DC7074FDDEB8}">
      <dgm:prSet/>
      <dgm:spPr/>
      <dgm:t>
        <a:bodyPr/>
        <a:lstStyle/>
        <a:p>
          <a:endParaRPr lang="en-US"/>
        </a:p>
      </dgm:t>
    </dgm:pt>
    <dgm:pt modelId="{AAAD8C26-65E6-1046-97CF-36A7BBCA1A9D}" type="sibTrans" cxnId="{422ACC7D-0D99-4B4F-93E7-DC7074FDDEB8}">
      <dgm:prSet/>
      <dgm:spPr/>
      <dgm:t>
        <a:bodyPr/>
        <a:lstStyle/>
        <a:p>
          <a:endParaRPr lang="en-US"/>
        </a:p>
      </dgm:t>
    </dgm:pt>
    <dgm:pt modelId="{A8E2667E-CCA8-7A4B-B5C1-F14FD72EBDE6}" type="pres">
      <dgm:prSet presAssocID="{A95EAB5E-C73C-3441-9E5E-091DEAE21812}" presName="Name0" presStyleCnt="0">
        <dgm:presLayoutVars>
          <dgm:chMax val="7"/>
          <dgm:dir/>
          <dgm:animLvl val="lvl"/>
          <dgm:resizeHandles val="exact"/>
        </dgm:presLayoutVars>
      </dgm:prSet>
      <dgm:spPr/>
      <dgm:t>
        <a:bodyPr/>
        <a:lstStyle/>
        <a:p>
          <a:endParaRPr lang="en-US"/>
        </a:p>
      </dgm:t>
    </dgm:pt>
    <dgm:pt modelId="{709C74F9-E9E3-B549-BE0F-D82925AABE29}" type="pres">
      <dgm:prSet presAssocID="{234EBB32-B6E5-014C-9C41-82E6B17F5314}" presName="circle1" presStyleLbl="node1" presStyleIdx="0" presStyleCnt="4"/>
      <dgm:spPr/>
    </dgm:pt>
    <dgm:pt modelId="{3310FD35-7ED7-5C44-BD3C-8AFBC8D4E554}" type="pres">
      <dgm:prSet presAssocID="{234EBB32-B6E5-014C-9C41-82E6B17F5314}" presName="space" presStyleCnt="0"/>
      <dgm:spPr/>
    </dgm:pt>
    <dgm:pt modelId="{4EC859C0-BB8F-FC47-98F9-16F650E2038A}" type="pres">
      <dgm:prSet presAssocID="{234EBB32-B6E5-014C-9C41-82E6B17F5314}" presName="rect1" presStyleLbl="alignAcc1" presStyleIdx="0" presStyleCnt="4"/>
      <dgm:spPr/>
      <dgm:t>
        <a:bodyPr/>
        <a:lstStyle/>
        <a:p>
          <a:endParaRPr lang="en-US"/>
        </a:p>
      </dgm:t>
    </dgm:pt>
    <dgm:pt modelId="{229A7B44-0D77-2D4D-95AA-10BC74136E44}" type="pres">
      <dgm:prSet presAssocID="{1029EBE6-299E-4449-8D7A-1C1F32096046}" presName="vertSpace2" presStyleLbl="node1" presStyleIdx="0" presStyleCnt="4"/>
      <dgm:spPr/>
    </dgm:pt>
    <dgm:pt modelId="{07E151AB-C604-A347-AB2D-A9A1EA7FD074}" type="pres">
      <dgm:prSet presAssocID="{1029EBE6-299E-4449-8D7A-1C1F32096046}" presName="circle2" presStyleLbl="node1" presStyleIdx="1" presStyleCnt="4"/>
      <dgm:spPr/>
    </dgm:pt>
    <dgm:pt modelId="{957FB3E1-B5FA-9F49-A20A-3032CA0A391C}" type="pres">
      <dgm:prSet presAssocID="{1029EBE6-299E-4449-8D7A-1C1F32096046}" presName="rect2" presStyleLbl="alignAcc1" presStyleIdx="1" presStyleCnt="4"/>
      <dgm:spPr/>
      <dgm:t>
        <a:bodyPr/>
        <a:lstStyle/>
        <a:p>
          <a:endParaRPr lang="en-US"/>
        </a:p>
      </dgm:t>
    </dgm:pt>
    <dgm:pt modelId="{94C0BCB7-E7E8-D048-9A67-4F97ABB2F6BF}" type="pres">
      <dgm:prSet presAssocID="{ADAFE6C6-2F52-3241-908C-8EA310710903}" presName="vertSpace3" presStyleLbl="node1" presStyleIdx="1" presStyleCnt="4"/>
      <dgm:spPr/>
    </dgm:pt>
    <dgm:pt modelId="{4111E6E7-ECAB-6144-BE20-0263EDB8EA74}" type="pres">
      <dgm:prSet presAssocID="{ADAFE6C6-2F52-3241-908C-8EA310710903}" presName="circle3" presStyleLbl="node1" presStyleIdx="2" presStyleCnt="4"/>
      <dgm:spPr/>
    </dgm:pt>
    <dgm:pt modelId="{BB307FF4-B4C9-3440-8B46-F6A0D76A4571}" type="pres">
      <dgm:prSet presAssocID="{ADAFE6C6-2F52-3241-908C-8EA310710903}" presName="rect3" presStyleLbl="alignAcc1" presStyleIdx="2" presStyleCnt="4"/>
      <dgm:spPr/>
      <dgm:t>
        <a:bodyPr/>
        <a:lstStyle/>
        <a:p>
          <a:endParaRPr lang="en-US"/>
        </a:p>
      </dgm:t>
    </dgm:pt>
    <dgm:pt modelId="{5F265042-7083-E84E-AF09-890462CE33AC}" type="pres">
      <dgm:prSet presAssocID="{BBF508F2-1F32-1140-9B37-5CDCB89D8E64}" presName="vertSpace4" presStyleLbl="node1" presStyleIdx="2" presStyleCnt="4"/>
      <dgm:spPr/>
    </dgm:pt>
    <dgm:pt modelId="{99B57A3A-2B9B-4F41-B7DF-EDF25B72EA4A}" type="pres">
      <dgm:prSet presAssocID="{BBF508F2-1F32-1140-9B37-5CDCB89D8E64}" presName="circle4" presStyleLbl="node1" presStyleIdx="3" presStyleCnt="4"/>
      <dgm:spPr/>
    </dgm:pt>
    <dgm:pt modelId="{CC299652-2065-5A45-9EEC-17063291DB6B}" type="pres">
      <dgm:prSet presAssocID="{BBF508F2-1F32-1140-9B37-5CDCB89D8E64}" presName="rect4" presStyleLbl="alignAcc1" presStyleIdx="3" presStyleCnt="4"/>
      <dgm:spPr/>
      <dgm:t>
        <a:bodyPr/>
        <a:lstStyle/>
        <a:p>
          <a:endParaRPr lang="en-US"/>
        </a:p>
      </dgm:t>
    </dgm:pt>
    <dgm:pt modelId="{684DC3E2-762E-AC49-A647-52E8A102D609}" type="pres">
      <dgm:prSet presAssocID="{234EBB32-B6E5-014C-9C41-82E6B17F5314}" presName="rect1ParTxNoCh" presStyleLbl="alignAcc1" presStyleIdx="3" presStyleCnt="4">
        <dgm:presLayoutVars>
          <dgm:chMax val="1"/>
          <dgm:bulletEnabled val="1"/>
        </dgm:presLayoutVars>
      </dgm:prSet>
      <dgm:spPr/>
      <dgm:t>
        <a:bodyPr/>
        <a:lstStyle/>
        <a:p>
          <a:endParaRPr lang="en-US"/>
        </a:p>
      </dgm:t>
    </dgm:pt>
    <dgm:pt modelId="{91964A69-3C45-D744-B775-353C12D10B0C}" type="pres">
      <dgm:prSet presAssocID="{1029EBE6-299E-4449-8D7A-1C1F32096046}" presName="rect2ParTxNoCh" presStyleLbl="alignAcc1" presStyleIdx="3" presStyleCnt="4">
        <dgm:presLayoutVars>
          <dgm:chMax val="1"/>
          <dgm:bulletEnabled val="1"/>
        </dgm:presLayoutVars>
      </dgm:prSet>
      <dgm:spPr/>
      <dgm:t>
        <a:bodyPr/>
        <a:lstStyle/>
        <a:p>
          <a:endParaRPr lang="en-US"/>
        </a:p>
      </dgm:t>
    </dgm:pt>
    <dgm:pt modelId="{5D3D288B-5659-1046-8591-8952D0192A3D}" type="pres">
      <dgm:prSet presAssocID="{ADAFE6C6-2F52-3241-908C-8EA310710903}" presName="rect3ParTxNoCh" presStyleLbl="alignAcc1" presStyleIdx="3" presStyleCnt="4">
        <dgm:presLayoutVars>
          <dgm:chMax val="1"/>
          <dgm:bulletEnabled val="1"/>
        </dgm:presLayoutVars>
      </dgm:prSet>
      <dgm:spPr/>
      <dgm:t>
        <a:bodyPr/>
        <a:lstStyle/>
        <a:p>
          <a:endParaRPr lang="en-US"/>
        </a:p>
      </dgm:t>
    </dgm:pt>
    <dgm:pt modelId="{DDD68916-85F1-574B-A55B-8DA83F4794DB}" type="pres">
      <dgm:prSet presAssocID="{BBF508F2-1F32-1140-9B37-5CDCB89D8E64}" presName="rect4ParTxNoCh" presStyleLbl="alignAcc1" presStyleIdx="3" presStyleCnt="4">
        <dgm:presLayoutVars>
          <dgm:chMax val="1"/>
          <dgm:bulletEnabled val="1"/>
        </dgm:presLayoutVars>
      </dgm:prSet>
      <dgm:spPr/>
      <dgm:t>
        <a:bodyPr/>
        <a:lstStyle/>
        <a:p>
          <a:endParaRPr lang="en-US"/>
        </a:p>
      </dgm:t>
    </dgm:pt>
  </dgm:ptLst>
  <dgm:cxnLst>
    <dgm:cxn modelId="{422ACC7D-0D99-4B4F-93E7-DC7074FDDEB8}" srcId="{A95EAB5E-C73C-3441-9E5E-091DEAE21812}" destId="{BBF508F2-1F32-1140-9B37-5CDCB89D8E64}" srcOrd="3" destOrd="0" parTransId="{0EB273B2-5E4C-894C-8D25-3681206BA353}" sibTransId="{AAAD8C26-65E6-1046-97CF-36A7BBCA1A9D}"/>
    <dgm:cxn modelId="{9665B9AC-04C2-3E42-B7C3-F37657ACE8DA}" srcId="{A95EAB5E-C73C-3441-9E5E-091DEAE21812}" destId="{ADAFE6C6-2F52-3241-908C-8EA310710903}" srcOrd="2" destOrd="0" parTransId="{454F403B-842F-CA4D-B109-809D577A0DA8}" sibTransId="{B65ED140-1E9A-0842-99E7-C18C84C07882}"/>
    <dgm:cxn modelId="{0C3CDF9E-F685-9244-B364-0CD17821A96D}" type="presOf" srcId="{A95EAB5E-C73C-3441-9E5E-091DEAE21812}" destId="{A8E2667E-CCA8-7A4B-B5C1-F14FD72EBDE6}" srcOrd="0" destOrd="0" presId="urn:microsoft.com/office/officeart/2005/8/layout/target3"/>
    <dgm:cxn modelId="{F3E66EEA-6E42-9643-87C1-EF760EF77B0D}" type="presOf" srcId="{1029EBE6-299E-4449-8D7A-1C1F32096046}" destId="{91964A69-3C45-D744-B775-353C12D10B0C}" srcOrd="1" destOrd="0" presId="urn:microsoft.com/office/officeart/2005/8/layout/target3"/>
    <dgm:cxn modelId="{0C836286-90A0-B74B-A6A4-CA59B14F5D4E}" type="presOf" srcId="{BBF508F2-1F32-1140-9B37-5CDCB89D8E64}" destId="{CC299652-2065-5A45-9EEC-17063291DB6B}" srcOrd="0" destOrd="0" presId="urn:microsoft.com/office/officeart/2005/8/layout/target3"/>
    <dgm:cxn modelId="{756F25A9-CE9A-954E-B655-9AD066B68084}" type="presOf" srcId="{ADAFE6C6-2F52-3241-908C-8EA310710903}" destId="{BB307FF4-B4C9-3440-8B46-F6A0D76A4571}" srcOrd="0" destOrd="0" presId="urn:microsoft.com/office/officeart/2005/8/layout/target3"/>
    <dgm:cxn modelId="{85C1E559-90D8-CF46-B8EF-966D44C3A630}" srcId="{A95EAB5E-C73C-3441-9E5E-091DEAE21812}" destId="{1029EBE6-299E-4449-8D7A-1C1F32096046}" srcOrd="1" destOrd="0" parTransId="{3060B99E-2224-264B-BE1D-FF02E576DD2B}" sibTransId="{62E0623E-256B-F440-ADBE-3F4D8EC5EF2A}"/>
    <dgm:cxn modelId="{4EA0A4A5-BB26-054E-91B4-75B13515B4F0}" srcId="{A95EAB5E-C73C-3441-9E5E-091DEAE21812}" destId="{234EBB32-B6E5-014C-9C41-82E6B17F5314}" srcOrd="0" destOrd="0" parTransId="{5B0459C4-B50C-2D42-94C9-3BD40097D351}" sibTransId="{69EBFFF0-BB8D-4B4A-8A42-CD09F1A2536D}"/>
    <dgm:cxn modelId="{71764D01-5B4B-C94F-8A34-FA5B843BEB76}" type="presOf" srcId="{1029EBE6-299E-4449-8D7A-1C1F32096046}" destId="{957FB3E1-B5FA-9F49-A20A-3032CA0A391C}" srcOrd="0" destOrd="0" presId="urn:microsoft.com/office/officeart/2005/8/layout/target3"/>
    <dgm:cxn modelId="{F439E91B-2806-5849-89A4-B946A6CD10AB}" type="presOf" srcId="{234EBB32-B6E5-014C-9C41-82E6B17F5314}" destId="{4EC859C0-BB8F-FC47-98F9-16F650E2038A}" srcOrd="0" destOrd="0" presId="urn:microsoft.com/office/officeart/2005/8/layout/target3"/>
    <dgm:cxn modelId="{0CB33076-E247-6B4C-8A8E-C785A7D82F47}" type="presOf" srcId="{BBF508F2-1F32-1140-9B37-5CDCB89D8E64}" destId="{DDD68916-85F1-574B-A55B-8DA83F4794DB}" srcOrd="1" destOrd="0" presId="urn:microsoft.com/office/officeart/2005/8/layout/target3"/>
    <dgm:cxn modelId="{DF6166DE-46EB-5D4B-BA6C-218CCB6C6E6C}" type="presOf" srcId="{ADAFE6C6-2F52-3241-908C-8EA310710903}" destId="{5D3D288B-5659-1046-8591-8952D0192A3D}" srcOrd="1" destOrd="0" presId="urn:microsoft.com/office/officeart/2005/8/layout/target3"/>
    <dgm:cxn modelId="{8B30E0CD-8FE8-1E47-8C7E-260BCAF87ED6}" type="presOf" srcId="{234EBB32-B6E5-014C-9C41-82E6B17F5314}" destId="{684DC3E2-762E-AC49-A647-52E8A102D609}" srcOrd="1" destOrd="0" presId="urn:microsoft.com/office/officeart/2005/8/layout/target3"/>
    <dgm:cxn modelId="{4DD42611-0422-7F42-86AC-10536E0376D5}" type="presParOf" srcId="{A8E2667E-CCA8-7A4B-B5C1-F14FD72EBDE6}" destId="{709C74F9-E9E3-B549-BE0F-D82925AABE29}" srcOrd="0" destOrd="0" presId="urn:microsoft.com/office/officeart/2005/8/layout/target3"/>
    <dgm:cxn modelId="{85C01B8A-B4D0-6B4F-80B4-38707870798A}" type="presParOf" srcId="{A8E2667E-CCA8-7A4B-B5C1-F14FD72EBDE6}" destId="{3310FD35-7ED7-5C44-BD3C-8AFBC8D4E554}" srcOrd="1" destOrd="0" presId="urn:microsoft.com/office/officeart/2005/8/layout/target3"/>
    <dgm:cxn modelId="{1E0DEBB6-18B8-CC4D-A736-DE193D593563}" type="presParOf" srcId="{A8E2667E-CCA8-7A4B-B5C1-F14FD72EBDE6}" destId="{4EC859C0-BB8F-FC47-98F9-16F650E2038A}" srcOrd="2" destOrd="0" presId="urn:microsoft.com/office/officeart/2005/8/layout/target3"/>
    <dgm:cxn modelId="{FB6F1E8C-36A4-6445-99C5-3406B2AE0E8E}" type="presParOf" srcId="{A8E2667E-CCA8-7A4B-B5C1-F14FD72EBDE6}" destId="{229A7B44-0D77-2D4D-95AA-10BC74136E44}" srcOrd="3" destOrd="0" presId="urn:microsoft.com/office/officeart/2005/8/layout/target3"/>
    <dgm:cxn modelId="{B4EE78C6-9E88-1C49-913A-FECCD8D2FE2B}" type="presParOf" srcId="{A8E2667E-CCA8-7A4B-B5C1-F14FD72EBDE6}" destId="{07E151AB-C604-A347-AB2D-A9A1EA7FD074}" srcOrd="4" destOrd="0" presId="urn:microsoft.com/office/officeart/2005/8/layout/target3"/>
    <dgm:cxn modelId="{964D7F70-9DF2-FA4B-939A-B0D95D71B577}" type="presParOf" srcId="{A8E2667E-CCA8-7A4B-B5C1-F14FD72EBDE6}" destId="{957FB3E1-B5FA-9F49-A20A-3032CA0A391C}" srcOrd="5" destOrd="0" presId="urn:microsoft.com/office/officeart/2005/8/layout/target3"/>
    <dgm:cxn modelId="{259F3CA4-D9F1-0843-AC48-7A681239943A}" type="presParOf" srcId="{A8E2667E-CCA8-7A4B-B5C1-F14FD72EBDE6}" destId="{94C0BCB7-E7E8-D048-9A67-4F97ABB2F6BF}" srcOrd="6" destOrd="0" presId="urn:microsoft.com/office/officeart/2005/8/layout/target3"/>
    <dgm:cxn modelId="{7422ED7B-542E-764D-8A5C-8F223797779D}" type="presParOf" srcId="{A8E2667E-CCA8-7A4B-B5C1-F14FD72EBDE6}" destId="{4111E6E7-ECAB-6144-BE20-0263EDB8EA74}" srcOrd="7" destOrd="0" presId="urn:microsoft.com/office/officeart/2005/8/layout/target3"/>
    <dgm:cxn modelId="{AA84F689-1B90-BD45-ACF0-28F4E95A9C57}" type="presParOf" srcId="{A8E2667E-CCA8-7A4B-B5C1-F14FD72EBDE6}" destId="{BB307FF4-B4C9-3440-8B46-F6A0D76A4571}" srcOrd="8" destOrd="0" presId="urn:microsoft.com/office/officeart/2005/8/layout/target3"/>
    <dgm:cxn modelId="{342CD493-FCEC-0A49-AF5D-58C05D911B73}" type="presParOf" srcId="{A8E2667E-CCA8-7A4B-B5C1-F14FD72EBDE6}" destId="{5F265042-7083-E84E-AF09-890462CE33AC}" srcOrd="9" destOrd="0" presId="urn:microsoft.com/office/officeart/2005/8/layout/target3"/>
    <dgm:cxn modelId="{CD5674C0-A6E9-C347-BB65-56AE22D22E8E}" type="presParOf" srcId="{A8E2667E-CCA8-7A4B-B5C1-F14FD72EBDE6}" destId="{99B57A3A-2B9B-4F41-B7DF-EDF25B72EA4A}" srcOrd="10" destOrd="0" presId="urn:microsoft.com/office/officeart/2005/8/layout/target3"/>
    <dgm:cxn modelId="{E1468BCA-75A9-4643-A04C-1D28BE805B76}" type="presParOf" srcId="{A8E2667E-CCA8-7A4B-B5C1-F14FD72EBDE6}" destId="{CC299652-2065-5A45-9EEC-17063291DB6B}" srcOrd="11" destOrd="0" presId="urn:microsoft.com/office/officeart/2005/8/layout/target3"/>
    <dgm:cxn modelId="{CA4D629F-7B25-544E-A245-B1894BFCD8DE}" type="presParOf" srcId="{A8E2667E-CCA8-7A4B-B5C1-F14FD72EBDE6}" destId="{684DC3E2-762E-AC49-A647-52E8A102D609}" srcOrd="12" destOrd="0" presId="urn:microsoft.com/office/officeart/2005/8/layout/target3"/>
    <dgm:cxn modelId="{0D1BBA30-81F2-B747-BD2D-6F333E091FFC}" type="presParOf" srcId="{A8E2667E-CCA8-7A4B-B5C1-F14FD72EBDE6}" destId="{91964A69-3C45-D744-B775-353C12D10B0C}" srcOrd="13" destOrd="0" presId="urn:microsoft.com/office/officeart/2005/8/layout/target3"/>
    <dgm:cxn modelId="{94A78566-6E45-E247-B19C-7F39D5910D71}" type="presParOf" srcId="{A8E2667E-CCA8-7A4B-B5C1-F14FD72EBDE6}" destId="{5D3D288B-5659-1046-8591-8952D0192A3D}" srcOrd="14" destOrd="0" presId="urn:microsoft.com/office/officeart/2005/8/layout/target3"/>
    <dgm:cxn modelId="{1BCA2F32-96E8-6745-ADC6-27CA4E4BC026}" type="presParOf" srcId="{A8E2667E-CCA8-7A4B-B5C1-F14FD72EBDE6}" destId="{DDD68916-85F1-574B-A55B-8DA83F4794DB}"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B07923-B5B4-A04A-88EB-B828BACC3D57}" type="doc">
      <dgm:prSet loTypeId="urn:microsoft.com/office/officeart/2008/layout/VerticalCurvedList" loCatId="relationship" qsTypeId="urn:microsoft.com/office/officeart/2005/8/quickstyle/simple4" qsCatId="simple" csTypeId="urn:microsoft.com/office/officeart/2005/8/colors/accent1_2" csCatId="accent1" phldr="1"/>
      <dgm:spPr/>
      <dgm:t>
        <a:bodyPr/>
        <a:lstStyle/>
        <a:p>
          <a:endParaRPr lang="en-US"/>
        </a:p>
      </dgm:t>
    </dgm:pt>
    <dgm:pt modelId="{DF15E9A2-A1FD-6A4D-AC3B-0CCC68B1D985}">
      <dgm:prSet/>
      <dgm:spPr/>
      <dgm:t>
        <a:bodyPr/>
        <a:lstStyle/>
        <a:p>
          <a:pPr rtl="0"/>
          <a:r>
            <a:rPr lang="en-GB" dirty="0" smtClean="0"/>
            <a:t>Home page should provide greater capability for expressing “the story of American University of Sharjah” through use of marketing campaign imagery/text, photography and video content, preferably dynamic content reflecting the day - to - day vitality of the student experience </a:t>
          </a:r>
          <a:endParaRPr lang="en-GB" dirty="0"/>
        </a:p>
      </dgm:t>
    </dgm:pt>
    <dgm:pt modelId="{27F084A4-93E1-EA4D-9041-55B7E3A49F5F}" type="parTrans" cxnId="{1F40060F-B353-9643-9599-9C416879860D}">
      <dgm:prSet/>
      <dgm:spPr/>
      <dgm:t>
        <a:bodyPr/>
        <a:lstStyle/>
        <a:p>
          <a:endParaRPr lang="en-US"/>
        </a:p>
      </dgm:t>
    </dgm:pt>
    <dgm:pt modelId="{C87F82AE-FDA1-3B42-A38F-CBE3C6524AF5}" type="sibTrans" cxnId="{1F40060F-B353-9643-9599-9C416879860D}">
      <dgm:prSet/>
      <dgm:spPr/>
      <dgm:t>
        <a:bodyPr/>
        <a:lstStyle/>
        <a:p>
          <a:endParaRPr lang="en-US"/>
        </a:p>
      </dgm:t>
    </dgm:pt>
    <dgm:pt modelId="{55380E3D-1F9C-334D-95A1-D44AF168DC8F}">
      <dgm:prSet/>
      <dgm:spPr/>
      <dgm:t>
        <a:bodyPr/>
        <a:lstStyle/>
        <a:p>
          <a:r>
            <a:rPr lang="en-GB" smtClean="0"/>
            <a:t>Use a site wide consistent top navigation</a:t>
          </a:r>
          <a:endParaRPr lang="en-US"/>
        </a:p>
      </dgm:t>
    </dgm:pt>
    <dgm:pt modelId="{A8C46D63-2639-654E-9CC3-4B32226BBCEC}" type="parTrans" cxnId="{C6C88F66-819F-4C44-9918-663D295E8BE3}">
      <dgm:prSet/>
      <dgm:spPr/>
      <dgm:t>
        <a:bodyPr/>
        <a:lstStyle/>
        <a:p>
          <a:endParaRPr lang="en-US"/>
        </a:p>
      </dgm:t>
    </dgm:pt>
    <dgm:pt modelId="{E074CC2A-3D28-064F-AA37-AEA698B944E1}" type="sibTrans" cxnId="{C6C88F66-819F-4C44-9918-663D295E8BE3}">
      <dgm:prSet/>
      <dgm:spPr/>
      <dgm:t>
        <a:bodyPr/>
        <a:lstStyle/>
        <a:p>
          <a:endParaRPr lang="en-US"/>
        </a:p>
      </dgm:t>
    </dgm:pt>
    <dgm:pt modelId="{7D0FDB00-AC36-5F46-A3A3-0247308D302E}">
      <dgm:prSet/>
      <dgm:spPr/>
      <dgm:t>
        <a:bodyPr/>
        <a:lstStyle/>
        <a:p>
          <a:r>
            <a:rPr lang="en-GB" dirty="0" smtClean="0"/>
            <a:t>Specific, intuitive, easy - to - identify/access sections for prospective students, parents, alumni,  current students, faculty and staff.</a:t>
          </a:r>
          <a:endParaRPr lang="en-US" dirty="0"/>
        </a:p>
      </dgm:t>
    </dgm:pt>
    <dgm:pt modelId="{7BE3ACB7-D97F-7A43-9830-A40711F20DA3}" type="parTrans" cxnId="{CDEF41F9-4D1B-754B-99DF-063FD4CEF56B}">
      <dgm:prSet/>
      <dgm:spPr/>
      <dgm:t>
        <a:bodyPr/>
        <a:lstStyle/>
        <a:p>
          <a:endParaRPr lang="en-US"/>
        </a:p>
      </dgm:t>
    </dgm:pt>
    <dgm:pt modelId="{1EF2EF27-A969-3F4D-82B3-15AF95334EE8}" type="sibTrans" cxnId="{CDEF41F9-4D1B-754B-99DF-063FD4CEF56B}">
      <dgm:prSet/>
      <dgm:spPr/>
      <dgm:t>
        <a:bodyPr/>
        <a:lstStyle/>
        <a:p>
          <a:endParaRPr lang="en-US"/>
        </a:p>
      </dgm:t>
    </dgm:pt>
    <dgm:pt modelId="{BA3915D4-54EC-6B4C-AFE7-A3D4EECD3C74}" type="pres">
      <dgm:prSet presAssocID="{1AB07923-B5B4-A04A-88EB-B828BACC3D57}" presName="Name0" presStyleCnt="0">
        <dgm:presLayoutVars>
          <dgm:chMax val="7"/>
          <dgm:chPref val="7"/>
          <dgm:dir/>
        </dgm:presLayoutVars>
      </dgm:prSet>
      <dgm:spPr/>
      <dgm:t>
        <a:bodyPr/>
        <a:lstStyle/>
        <a:p>
          <a:endParaRPr lang="en-US"/>
        </a:p>
      </dgm:t>
    </dgm:pt>
    <dgm:pt modelId="{66C65308-7DC6-5D46-B102-336DE339F427}" type="pres">
      <dgm:prSet presAssocID="{1AB07923-B5B4-A04A-88EB-B828BACC3D57}" presName="Name1" presStyleCnt="0"/>
      <dgm:spPr/>
    </dgm:pt>
    <dgm:pt modelId="{97029DF8-E48D-1C4A-8029-74D4C0230728}" type="pres">
      <dgm:prSet presAssocID="{1AB07923-B5B4-A04A-88EB-B828BACC3D57}" presName="cycle" presStyleCnt="0"/>
      <dgm:spPr/>
    </dgm:pt>
    <dgm:pt modelId="{D7807379-2735-A246-A112-7CDE6A4E1964}" type="pres">
      <dgm:prSet presAssocID="{1AB07923-B5B4-A04A-88EB-B828BACC3D57}" presName="srcNode" presStyleLbl="node1" presStyleIdx="0" presStyleCnt="3"/>
      <dgm:spPr/>
    </dgm:pt>
    <dgm:pt modelId="{4B41ED29-A434-9E4C-881A-6619DAE722F7}" type="pres">
      <dgm:prSet presAssocID="{1AB07923-B5B4-A04A-88EB-B828BACC3D57}" presName="conn" presStyleLbl="parChTrans1D2" presStyleIdx="0" presStyleCnt="1"/>
      <dgm:spPr/>
      <dgm:t>
        <a:bodyPr/>
        <a:lstStyle/>
        <a:p>
          <a:endParaRPr lang="en-US"/>
        </a:p>
      </dgm:t>
    </dgm:pt>
    <dgm:pt modelId="{B296095B-15A3-3E4E-A118-57F641326DB8}" type="pres">
      <dgm:prSet presAssocID="{1AB07923-B5B4-A04A-88EB-B828BACC3D57}" presName="extraNode" presStyleLbl="node1" presStyleIdx="0" presStyleCnt="3"/>
      <dgm:spPr/>
    </dgm:pt>
    <dgm:pt modelId="{180F7962-AB07-D34B-83DB-2D6EB5C2C6EF}" type="pres">
      <dgm:prSet presAssocID="{1AB07923-B5B4-A04A-88EB-B828BACC3D57}" presName="dstNode" presStyleLbl="node1" presStyleIdx="0" presStyleCnt="3"/>
      <dgm:spPr/>
    </dgm:pt>
    <dgm:pt modelId="{78DAC840-4949-AD48-A069-E64D0D267B8F}" type="pres">
      <dgm:prSet presAssocID="{DF15E9A2-A1FD-6A4D-AC3B-0CCC68B1D985}" presName="text_1" presStyleLbl="node1" presStyleIdx="0" presStyleCnt="3">
        <dgm:presLayoutVars>
          <dgm:bulletEnabled val="1"/>
        </dgm:presLayoutVars>
      </dgm:prSet>
      <dgm:spPr/>
      <dgm:t>
        <a:bodyPr/>
        <a:lstStyle/>
        <a:p>
          <a:endParaRPr lang="en-US"/>
        </a:p>
      </dgm:t>
    </dgm:pt>
    <dgm:pt modelId="{10523628-6AE8-3042-97EB-EDBF01AB9E66}" type="pres">
      <dgm:prSet presAssocID="{DF15E9A2-A1FD-6A4D-AC3B-0CCC68B1D985}" presName="accent_1" presStyleCnt="0"/>
      <dgm:spPr/>
    </dgm:pt>
    <dgm:pt modelId="{89BDE72C-F243-FB44-A9CE-426394318D45}" type="pres">
      <dgm:prSet presAssocID="{DF15E9A2-A1FD-6A4D-AC3B-0CCC68B1D985}" presName="accentRepeatNode" presStyleLbl="solidFgAcc1" presStyleIdx="0" presStyleCnt="3"/>
      <dgm:spPr/>
    </dgm:pt>
    <dgm:pt modelId="{9A897C8F-D0D7-4949-9B80-26AFFF9A7C5C}" type="pres">
      <dgm:prSet presAssocID="{55380E3D-1F9C-334D-95A1-D44AF168DC8F}" presName="text_2" presStyleLbl="node1" presStyleIdx="1" presStyleCnt="3">
        <dgm:presLayoutVars>
          <dgm:bulletEnabled val="1"/>
        </dgm:presLayoutVars>
      </dgm:prSet>
      <dgm:spPr/>
      <dgm:t>
        <a:bodyPr/>
        <a:lstStyle/>
        <a:p>
          <a:endParaRPr lang="en-US"/>
        </a:p>
      </dgm:t>
    </dgm:pt>
    <dgm:pt modelId="{442DFCDE-B1FE-2643-BE2F-9FBDA8BC4022}" type="pres">
      <dgm:prSet presAssocID="{55380E3D-1F9C-334D-95A1-D44AF168DC8F}" presName="accent_2" presStyleCnt="0"/>
      <dgm:spPr/>
    </dgm:pt>
    <dgm:pt modelId="{0B22C555-454D-244E-AD58-63064C328063}" type="pres">
      <dgm:prSet presAssocID="{55380E3D-1F9C-334D-95A1-D44AF168DC8F}" presName="accentRepeatNode" presStyleLbl="solidFgAcc1" presStyleIdx="1" presStyleCnt="3"/>
      <dgm:spPr/>
    </dgm:pt>
    <dgm:pt modelId="{E638F344-869C-BE44-AC7A-26DC461FFBE0}" type="pres">
      <dgm:prSet presAssocID="{7D0FDB00-AC36-5F46-A3A3-0247308D302E}" presName="text_3" presStyleLbl="node1" presStyleIdx="2" presStyleCnt="3">
        <dgm:presLayoutVars>
          <dgm:bulletEnabled val="1"/>
        </dgm:presLayoutVars>
      </dgm:prSet>
      <dgm:spPr/>
      <dgm:t>
        <a:bodyPr/>
        <a:lstStyle/>
        <a:p>
          <a:endParaRPr lang="en-US"/>
        </a:p>
      </dgm:t>
    </dgm:pt>
    <dgm:pt modelId="{B1E81A91-DD67-1341-9D4E-BE9D3B195AEF}" type="pres">
      <dgm:prSet presAssocID="{7D0FDB00-AC36-5F46-A3A3-0247308D302E}" presName="accent_3" presStyleCnt="0"/>
      <dgm:spPr/>
    </dgm:pt>
    <dgm:pt modelId="{53EEB1B4-6111-CD47-AB1F-76F4F8C51E5C}" type="pres">
      <dgm:prSet presAssocID="{7D0FDB00-AC36-5F46-A3A3-0247308D302E}" presName="accentRepeatNode" presStyleLbl="solidFgAcc1" presStyleIdx="2" presStyleCnt="3"/>
      <dgm:spPr/>
    </dgm:pt>
  </dgm:ptLst>
  <dgm:cxnLst>
    <dgm:cxn modelId="{BBA04C4B-F38F-1740-929A-A70F199B4E19}" type="presOf" srcId="{DF15E9A2-A1FD-6A4D-AC3B-0CCC68B1D985}" destId="{78DAC840-4949-AD48-A069-E64D0D267B8F}" srcOrd="0" destOrd="0" presId="urn:microsoft.com/office/officeart/2008/layout/VerticalCurvedList"/>
    <dgm:cxn modelId="{CDEF41F9-4D1B-754B-99DF-063FD4CEF56B}" srcId="{1AB07923-B5B4-A04A-88EB-B828BACC3D57}" destId="{7D0FDB00-AC36-5F46-A3A3-0247308D302E}" srcOrd="2" destOrd="0" parTransId="{7BE3ACB7-D97F-7A43-9830-A40711F20DA3}" sibTransId="{1EF2EF27-A969-3F4D-82B3-15AF95334EE8}"/>
    <dgm:cxn modelId="{4704F5CA-1CBD-1E49-9E08-8F3A9FD6AC1C}" type="presOf" srcId="{7D0FDB00-AC36-5F46-A3A3-0247308D302E}" destId="{E638F344-869C-BE44-AC7A-26DC461FFBE0}" srcOrd="0" destOrd="0" presId="urn:microsoft.com/office/officeart/2008/layout/VerticalCurvedList"/>
    <dgm:cxn modelId="{43E6DB38-F326-A048-B520-1DB98903786C}" type="presOf" srcId="{1AB07923-B5B4-A04A-88EB-B828BACC3D57}" destId="{BA3915D4-54EC-6B4C-AFE7-A3D4EECD3C74}" srcOrd="0" destOrd="0" presId="urn:microsoft.com/office/officeart/2008/layout/VerticalCurvedList"/>
    <dgm:cxn modelId="{C6C88F66-819F-4C44-9918-663D295E8BE3}" srcId="{1AB07923-B5B4-A04A-88EB-B828BACC3D57}" destId="{55380E3D-1F9C-334D-95A1-D44AF168DC8F}" srcOrd="1" destOrd="0" parTransId="{A8C46D63-2639-654E-9CC3-4B32226BBCEC}" sibTransId="{E074CC2A-3D28-064F-AA37-AEA698B944E1}"/>
    <dgm:cxn modelId="{FFD42C28-84B8-354D-B7CA-D2274444125E}" type="presOf" srcId="{55380E3D-1F9C-334D-95A1-D44AF168DC8F}" destId="{9A897C8F-D0D7-4949-9B80-26AFFF9A7C5C}" srcOrd="0" destOrd="0" presId="urn:microsoft.com/office/officeart/2008/layout/VerticalCurvedList"/>
    <dgm:cxn modelId="{EC538C19-CE64-7945-87DF-D7ACF08EF522}" type="presOf" srcId="{C87F82AE-FDA1-3B42-A38F-CBE3C6524AF5}" destId="{4B41ED29-A434-9E4C-881A-6619DAE722F7}" srcOrd="0" destOrd="0" presId="urn:microsoft.com/office/officeart/2008/layout/VerticalCurvedList"/>
    <dgm:cxn modelId="{1F40060F-B353-9643-9599-9C416879860D}" srcId="{1AB07923-B5B4-A04A-88EB-B828BACC3D57}" destId="{DF15E9A2-A1FD-6A4D-AC3B-0CCC68B1D985}" srcOrd="0" destOrd="0" parTransId="{27F084A4-93E1-EA4D-9041-55B7E3A49F5F}" sibTransId="{C87F82AE-FDA1-3B42-A38F-CBE3C6524AF5}"/>
    <dgm:cxn modelId="{A4432F3E-1616-2B4F-817C-4C43CB686ED4}" type="presParOf" srcId="{BA3915D4-54EC-6B4C-AFE7-A3D4EECD3C74}" destId="{66C65308-7DC6-5D46-B102-336DE339F427}" srcOrd="0" destOrd="0" presId="urn:microsoft.com/office/officeart/2008/layout/VerticalCurvedList"/>
    <dgm:cxn modelId="{0B57A62E-5B22-F946-8EA1-3EDB06A6BDDB}" type="presParOf" srcId="{66C65308-7DC6-5D46-B102-336DE339F427}" destId="{97029DF8-E48D-1C4A-8029-74D4C0230728}" srcOrd="0" destOrd="0" presId="urn:microsoft.com/office/officeart/2008/layout/VerticalCurvedList"/>
    <dgm:cxn modelId="{B020E64C-1ED0-2C44-A2A2-44318ED6825B}" type="presParOf" srcId="{97029DF8-E48D-1C4A-8029-74D4C0230728}" destId="{D7807379-2735-A246-A112-7CDE6A4E1964}" srcOrd="0" destOrd="0" presId="urn:microsoft.com/office/officeart/2008/layout/VerticalCurvedList"/>
    <dgm:cxn modelId="{77287937-1879-5345-9C2D-C9343C56614F}" type="presParOf" srcId="{97029DF8-E48D-1C4A-8029-74D4C0230728}" destId="{4B41ED29-A434-9E4C-881A-6619DAE722F7}" srcOrd="1" destOrd="0" presId="urn:microsoft.com/office/officeart/2008/layout/VerticalCurvedList"/>
    <dgm:cxn modelId="{CBDFC03C-ED6E-F040-95EA-2EF781245707}" type="presParOf" srcId="{97029DF8-E48D-1C4A-8029-74D4C0230728}" destId="{B296095B-15A3-3E4E-A118-57F641326DB8}" srcOrd="2" destOrd="0" presId="urn:microsoft.com/office/officeart/2008/layout/VerticalCurvedList"/>
    <dgm:cxn modelId="{431B085F-9FBF-7A4F-8EE4-37702A4EAEE1}" type="presParOf" srcId="{97029DF8-E48D-1C4A-8029-74D4C0230728}" destId="{180F7962-AB07-D34B-83DB-2D6EB5C2C6EF}" srcOrd="3" destOrd="0" presId="urn:microsoft.com/office/officeart/2008/layout/VerticalCurvedList"/>
    <dgm:cxn modelId="{BF080C53-3153-1648-9D6C-AC54189A6BAF}" type="presParOf" srcId="{66C65308-7DC6-5D46-B102-336DE339F427}" destId="{78DAC840-4949-AD48-A069-E64D0D267B8F}" srcOrd="1" destOrd="0" presId="urn:microsoft.com/office/officeart/2008/layout/VerticalCurvedList"/>
    <dgm:cxn modelId="{760310D5-8F7A-874E-8C76-08F2C06A165E}" type="presParOf" srcId="{66C65308-7DC6-5D46-B102-336DE339F427}" destId="{10523628-6AE8-3042-97EB-EDBF01AB9E66}" srcOrd="2" destOrd="0" presId="urn:microsoft.com/office/officeart/2008/layout/VerticalCurvedList"/>
    <dgm:cxn modelId="{AA43F5E7-8667-744C-A611-3C0E617036D7}" type="presParOf" srcId="{10523628-6AE8-3042-97EB-EDBF01AB9E66}" destId="{89BDE72C-F243-FB44-A9CE-426394318D45}" srcOrd="0" destOrd="0" presId="urn:microsoft.com/office/officeart/2008/layout/VerticalCurvedList"/>
    <dgm:cxn modelId="{5AE5E8D3-969F-284C-A534-777DA3951218}" type="presParOf" srcId="{66C65308-7DC6-5D46-B102-336DE339F427}" destId="{9A897C8F-D0D7-4949-9B80-26AFFF9A7C5C}" srcOrd="3" destOrd="0" presId="urn:microsoft.com/office/officeart/2008/layout/VerticalCurvedList"/>
    <dgm:cxn modelId="{19BCBF9D-19CC-5B4B-A5A5-7E3898912C91}" type="presParOf" srcId="{66C65308-7DC6-5D46-B102-336DE339F427}" destId="{442DFCDE-B1FE-2643-BE2F-9FBDA8BC4022}" srcOrd="4" destOrd="0" presId="urn:microsoft.com/office/officeart/2008/layout/VerticalCurvedList"/>
    <dgm:cxn modelId="{33679EE1-CF9B-7D4D-A9A2-98E27E4E7693}" type="presParOf" srcId="{442DFCDE-B1FE-2643-BE2F-9FBDA8BC4022}" destId="{0B22C555-454D-244E-AD58-63064C328063}" srcOrd="0" destOrd="0" presId="urn:microsoft.com/office/officeart/2008/layout/VerticalCurvedList"/>
    <dgm:cxn modelId="{A2F8C872-7991-A245-AF06-43C6552E8CFD}" type="presParOf" srcId="{66C65308-7DC6-5D46-B102-336DE339F427}" destId="{E638F344-869C-BE44-AC7A-26DC461FFBE0}" srcOrd="5" destOrd="0" presId="urn:microsoft.com/office/officeart/2008/layout/VerticalCurvedList"/>
    <dgm:cxn modelId="{19208A39-21B4-B64A-BB5B-5F19ABA864E6}" type="presParOf" srcId="{66C65308-7DC6-5D46-B102-336DE339F427}" destId="{B1E81A91-DD67-1341-9D4E-BE9D3B195AEF}" srcOrd="6" destOrd="0" presId="urn:microsoft.com/office/officeart/2008/layout/VerticalCurvedList"/>
    <dgm:cxn modelId="{32D82DAA-7A3F-454A-B886-84C6E337286D}" type="presParOf" srcId="{B1E81A91-DD67-1341-9D4E-BE9D3B195AEF}" destId="{53EEB1B4-6111-CD47-AB1F-76F4F8C51E5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B07923-B5B4-A04A-88EB-B828BACC3D57}" type="doc">
      <dgm:prSet loTypeId="urn:microsoft.com/office/officeart/2008/layout/VerticalCurvedList" loCatId="relationship" qsTypeId="urn:microsoft.com/office/officeart/2005/8/quickstyle/simple4" qsCatId="simple" csTypeId="urn:microsoft.com/office/officeart/2005/8/colors/accent1_2" csCatId="accent1" phldr="1"/>
      <dgm:spPr/>
      <dgm:t>
        <a:bodyPr/>
        <a:lstStyle/>
        <a:p>
          <a:endParaRPr lang="en-US"/>
        </a:p>
      </dgm:t>
    </dgm:pt>
    <dgm:pt modelId="{DF15E9A2-A1FD-6A4D-AC3B-0CCC68B1D985}">
      <dgm:prSet/>
      <dgm:spPr/>
      <dgm:t>
        <a:bodyPr/>
        <a:lstStyle/>
        <a:p>
          <a:pPr rtl="0"/>
          <a:r>
            <a:rPr lang="en-GB" smtClean="0"/>
            <a:t>Build a layout that works well with each device and also redesign the images for the smaller screen, make it responsive!</a:t>
          </a:r>
          <a:endParaRPr lang="en-GB" dirty="0"/>
        </a:p>
      </dgm:t>
    </dgm:pt>
    <dgm:pt modelId="{27F084A4-93E1-EA4D-9041-55B7E3A49F5F}" type="parTrans" cxnId="{1F40060F-B353-9643-9599-9C416879860D}">
      <dgm:prSet/>
      <dgm:spPr/>
      <dgm:t>
        <a:bodyPr/>
        <a:lstStyle/>
        <a:p>
          <a:endParaRPr lang="en-US"/>
        </a:p>
      </dgm:t>
    </dgm:pt>
    <dgm:pt modelId="{C87F82AE-FDA1-3B42-A38F-CBE3C6524AF5}" type="sibTrans" cxnId="{1F40060F-B353-9643-9599-9C416879860D}">
      <dgm:prSet/>
      <dgm:spPr/>
      <dgm:t>
        <a:bodyPr/>
        <a:lstStyle/>
        <a:p>
          <a:endParaRPr lang="en-US"/>
        </a:p>
      </dgm:t>
    </dgm:pt>
    <dgm:pt modelId="{69CD3C22-ECD6-A04C-9E41-4BE331CB0BEF}">
      <dgm:prSet/>
      <dgm:spPr/>
      <dgm:t>
        <a:bodyPr/>
        <a:lstStyle/>
        <a:p>
          <a:r>
            <a:rPr lang="en-GB" smtClean="0"/>
            <a:t>Integrate social - media and community networking opportunities into the site</a:t>
          </a:r>
          <a:endParaRPr lang="en-US"/>
        </a:p>
      </dgm:t>
    </dgm:pt>
    <dgm:pt modelId="{505973EB-3C86-B840-A5ED-E64DF0376222}" type="parTrans" cxnId="{74814341-3465-8440-A543-404BBE178B41}">
      <dgm:prSet/>
      <dgm:spPr/>
      <dgm:t>
        <a:bodyPr/>
        <a:lstStyle/>
        <a:p>
          <a:endParaRPr lang="en-US"/>
        </a:p>
      </dgm:t>
    </dgm:pt>
    <dgm:pt modelId="{DEDB97EA-9E21-0542-9688-36D2DA332E01}" type="sibTrans" cxnId="{74814341-3465-8440-A543-404BBE178B41}">
      <dgm:prSet/>
      <dgm:spPr/>
      <dgm:t>
        <a:bodyPr/>
        <a:lstStyle/>
        <a:p>
          <a:endParaRPr lang="en-US"/>
        </a:p>
      </dgm:t>
    </dgm:pt>
    <dgm:pt modelId="{CE6C1059-7D72-F94D-B7D2-604372CCE789}">
      <dgm:prSet/>
      <dgm:spPr/>
      <dgm:t>
        <a:bodyPr/>
        <a:lstStyle/>
        <a:p>
          <a:r>
            <a:rPr lang="en-GB" smtClean="0"/>
            <a:t>Design solutions that will make an abundance of information a pleasure to read    , engage with and share</a:t>
          </a:r>
          <a:endParaRPr lang="en-US"/>
        </a:p>
      </dgm:t>
    </dgm:pt>
    <dgm:pt modelId="{BB5FA06A-B094-7246-94AF-F292E53FDE26}" type="parTrans" cxnId="{895E4E09-0660-994C-86B7-3CAF8E43A5C2}">
      <dgm:prSet/>
      <dgm:spPr/>
      <dgm:t>
        <a:bodyPr/>
        <a:lstStyle/>
        <a:p>
          <a:endParaRPr lang="en-US"/>
        </a:p>
      </dgm:t>
    </dgm:pt>
    <dgm:pt modelId="{177D80CE-B8FD-FD46-9C27-40EBC4FFD7DF}" type="sibTrans" cxnId="{895E4E09-0660-994C-86B7-3CAF8E43A5C2}">
      <dgm:prSet/>
      <dgm:spPr/>
      <dgm:t>
        <a:bodyPr/>
        <a:lstStyle/>
        <a:p>
          <a:endParaRPr lang="en-US"/>
        </a:p>
      </dgm:t>
    </dgm:pt>
    <dgm:pt modelId="{45A0BC38-E87D-484F-A3F7-E9161C078AF2}">
      <dgm:prSet/>
      <dgm:spPr/>
      <dgm:t>
        <a:bodyPr/>
        <a:lstStyle/>
        <a:p>
          <a:r>
            <a:rPr lang="en-GB" dirty="0" smtClean="0"/>
            <a:t>Adding sharing buttons to each page or articles is essential as it will allow readers to share AUS content with the click of a button and share</a:t>
          </a:r>
          <a:endParaRPr lang="en-US" dirty="0"/>
        </a:p>
      </dgm:t>
    </dgm:pt>
    <dgm:pt modelId="{665F66EB-1C89-7049-BEEF-F3385C1AF951}" type="parTrans" cxnId="{A41E96E3-5F46-4146-AC8E-856AC8E18CA0}">
      <dgm:prSet/>
      <dgm:spPr/>
      <dgm:t>
        <a:bodyPr/>
        <a:lstStyle/>
        <a:p>
          <a:endParaRPr lang="en-US"/>
        </a:p>
      </dgm:t>
    </dgm:pt>
    <dgm:pt modelId="{38D04760-6FD9-994A-A7C3-50D132585B48}" type="sibTrans" cxnId="{A41E96E3-5F46-4146-AC8E-856AC8E18CA0}">
      <dgm:prSet/>
      <dgm:spPr/>
      <dgm:t>
        <a:bodyPr/>
        <a:lstStyle/>
        <a:p>
          <a:endParaRPr lang="en-US"/>
        </a:p>
      </dgm:t>
    </dgm:pt>
    <dgm:pt modelId="{BA3915D4-54EC-6B4C-AFE7-A3D4EECD3C74}" type="pres">
      <dgm:prSet presAssocID="{1AB07923-B5B4-A04A-88EB-B828BACC3D57}" presName="Name0" presStyleCnt="0">
        <dgm:presLayoutVars>
          <dgm:chMax val="7"/>
          <dgm:chPref val="7"/>
          <dgm:dir/>
        </dgm:presLayoutVars>
      </dgm:prSet>
      <dgm:spPr/>
      <dgm:t>
        <a:bodyPr/>
        <a:lstStyle/>
        <a:p>
          <a:endParaRPr lang="en-US"/>
        </a:p>
      </dgm:t>
    </dgm:pt>
    <dgm:pt modelId="{66C65308-7DC6-5D46-B102-336DE339F427}" type="pres">
      <dgm:prSet presAssocID="{1AB07923-B5B4-A04A-88EB-B828BACC3D57}" presName="Name1" presStyleCnt="0"/>
      <dgm:spPr/>
    </dgm:pt>
    <dgm:pt modelId="{97029DF8-E48D-1C4A-8029-74D4C0230728}" type="pres">
      <dgm:prSet presAssocID="{1AB07923-B5B4-A04A-88EB-B828BACC3D57}" presName="cycle" presStyleCnt="0"/>
      <dgm:spPr/>
    </dgm:pt>
    <dgm:pt modelId="{D7807379-2735-A246-A112-7CDE6A4E1964}" type="pres">
      <dgm:prSet presAssocID="{1AB07923-B5B4-A04A-88EB-B828BACC3D57}" presName="srcNode" presStyleLbl="node1" presStyleIdx="0" presStyleCnt="4"/>
      <dgm:spPr/>
    </dgm:pt>
    <dgm:pt modelId="{4B41ED29-A434-9E4C-881A-6619DAE722F7}" type="pres">
      <dgm:prSet presAssocID="{1AB07923-B5B4-A04A-88EB-B828BACC3D57}" presName="conn" presStyleLbl="parChTrans1D2" presStyleIdx="0" presStyleCnt="1"/>
      <dgm:spPr/>
      <dgm:t>
        <a:bodyPr/>
        <a:lstStyle/>
        <a:p>
          <a:endParaRPr lang="en-US"/>
        </a:p>
      </dgm:t>
    </dgm:pt>
    <dgm:pt modelId="{B296095B-15A3-3E4E-A118-57F641326DB8}" type="pres">
      <dgm:prSet presAssocID="{1AB07923-B5B4-A04A-88EB-B828BACC3D57}" presName="extraNode" presStyleLbl="node1" presStyleIdx="0" presStyleCnt="4"/>
      <dgm:spPr/>
    </dgm:pt>
    <dgm:pt modelId="{180F7962-AB07-D34B-83DB-2D6EB5C2C6EF}" type="pres">
      <dgm:prSet presAssocID="{1AB07923-B5B4-A04A-88EB-B828BACC3D57}" presName="dstNode" presStyleLbl="node1" presStyleIdx="0" presStyleCnt="4"/>
      <dgm:spPr/>
    </dgm:pt>
    <dgm:pt modelId="{78DAC840-4949-AD48-A069-E64D0D267B8F}" type="pres">
      <dgm:prSet presAssocID="{DF15E9A2-A1FD-6A4D-AC3B-0CCC68B1D985}" presName="text_1" presStyleLbl="node1" presStyleIdx="0" presStyleCnt="4">
        <dgm:presLayoutVars>
          <dgm:bulletEnabled val="1"/>
        </dgm:presLayoutVars>
      </dgm:prSet>
      <dgm:spPr/>
      <dgm:t>
        <a:bodyPr/>
        <a:lstStyle/>
        <a:p>
          <a:endParaRPr lang="en-US"/>
        </a:p>
      </dgm:t>
    </dgm:pt>
    <dgm:pt modelId="{10523628-6AE8-3042-97EB-EDBF01AB9E66}" type="pres">
      <dgm:prSet presAssocID="{DF15E9A2-A1FD-6A4D-AC3B-0CCC68B1D985}" presName="accent_1" presStyleCnt="0"/>
      <dgm:spPr/>
    </dgm:pt>
    <dgm:pt modelId="{89BDE72C-F243-FB44-A9CE-426394318D45}" type="pres">
      <dgm:prSet presAssocID="{DF15E9A2-A1FD-6A4D-AC3B-0CCC68B1D985}" presName="accentRepeatNode" presStyleLbl="solidFgAcc1" presStyleIdx="0" presStyleCnt="4"/>
      <dgm:spPr/>
    </dgm:pt>
    <dgm:pt modelId="{EC92F28A-6301-5D42-8376-21942D751B3F}" type="pres">
      <dgm:prSet presAssocID="{69CD3C22-ECD6-A04C-9E41-4BE331CB0BEF}" presName="text_2" presStyleLbl="node1" presStyleIdx="1" presStyleCnt="4">
        <dgm:presLayoutVars>
          <dgm:bulletEnabled val="1"/>
        </dgm:presLayoutVars>
      </dgm:prSet>
      <dgm:spPr/>
      <dgm:t>
        <a:bodyPr/>
        <a:lstStyle/>
        <a:p>
          <a:endParaRPr lang="en-US"/>
        </a:p>
      </dgm:t>
    </dgm:pt>
    <dgm:pt modelId="{5F741003-1550-C64E-B55F-2D34586224FF}" type="pres">
      <dgm:prSet presAssocID="{69CD3C22-ECD6-A04C-9E41-4BE331CB0BEF}" presName="accent_2" presStyleCnt="0"/>
      <dgm:spPr/>
    </dgm:pt>
    <dgm:pt modelId="{2260FC05-FE48-6D43-9433-6B01A1780371}" type="pres">
      <dgm:prSet presAssocID="{69CD3C22-ECD6-A04C-9E41-4BE331CB0BEF}" presName="accentRepeatNode" presStyleLbl="solidFgAcc1" presStyleIdx="1" presStyleCnt="4"/>
      <dgm:spPr/>
    </dgm:pt>
    <dgm:pt modelId="{42D2AE37-DFEE-424B-98E7-E4D7D35964DF}" type="pres">
      <dgm:prSet presAssocID="{CE6C1059-7D72-F94D-B7D2-604372CCE789}" presName="text_3" presStyleLbl="node1" presStyleIdx="2" presStyleCnt="4">
        <dgm:presLayoutVars>
          <dgm:bulletEnabled val="1"/>
        </dgm:presLayoutVars>
      </dgm:prSet>
      <dgm:spPr/>
      <dgm:t>
        <a:bodyPr/>
        <a:lstStyle/>
        <a:p>
          <a:endParaRPr lang="en-US"/>
        </a:p>
      </dgm:t>
    </dgm:pt>
    <dgm:pt modelId="{16282758-9202-3042-BC60-E7F70A7476B4}" type="pres">
      <dgm:prSet presAssocID="{CE6C1059-7D72-F94D-B7D2-604372CCE789}" presName="accent_3" presStyleCnt="0"/>
      <dgm:spPr/>
    </dgm:pt>
    <dgm:pt modelId="{5766695B-1DEC-834F-9F0A-C16EDF72148F}" type="pres">
      <dgm:prSet presAssocID="{CE6C1059-7D72-F94D-B7D2-604372CCE789}" presName="accentRepeatNode" presStyleLbl="solidFgAcc1" presStyleIdx="2" presStyleCnt="4"/>
      <dgm:spPr/>
    </dgm:pt>
    <dgm:pt modelId="{800015BA-5785-0B46-A039-5FB4B8F85C30}" type="pres">
      <dgm:prSet presAssocID="{45A0BC38-E87D-484F-A3F7-E9161C078AF2}" presName="text_4" presStyleLbl="node1" presStyleIdx="3" presStyleCnt="4">
        <dgm:presLayoutVars>
          <dgm:bulletEnabled val="1"/>
        </dgm:presLayoutVars>
      </dgm:prSet>
      <dgm:spPr/>
      <dgm:t>
        <a:bodyPr/>
        <a:lstStyle/>
        <a:p>
          <a:endParaRPr lang="en-US"/>
        </a:p>
      </dgm:t>
    </dgm:pt>
    <dgm:pt modelId="{7298312D-E7A8-B94E-BEFB-7150A12AD0B9}" type="pres">
      <dgm:prSet presAssocID="{45A0BC38-E87D-484F-A3F7-E9161C078AF2}" presName="accent_4" presStyleCnt="0"/>
      <dgm:spPr/>
    </dgm:pt>
    <dgm:pt modelId="{BC00388A-C40B-5A41-B297-5979056E6B1D}" type="pres">
      <dgm:prSet presAssocID="{45A0BC38-E87D-484F-A3F7-E9161C078AF2}" presName="accentRepeatNode" presStyleLbl="solidFgAcc1" presStyleIdx="3" presStyleCnt="4"/>
      <dgm:spPr/>
    </dgm:pt>
  </dgm:ptLst>
  <dgm:cxnLst>
    <dgm:cxn modelId="{1F40060F-B353-9643-9599-9C416879860D}" srcId="{1AB07923-B5B4-A04A-88EB-B828BACC3D57}" destId="{DF15E9A2-A1FD-6A4D-AC3B-0CCC68B1D985}" srcOrd="0" destOrd="0" parTransId="{27F084A4-93E1-EA4D-9041-55B7E3A49F5F}" sibTransId="{C87F82AE-FDA1-3B42-A38F-CBE3C6524AF5}"/>
    <dgm:cxn modelId="{F1B2706D-0950-7440-AC29-E74B764B4CF7}" type="presOf" srcId="{CE6C1059-7D72-F94D-B7D2-604372CCE789}" destId="{42D2AE37-DFEE-424B-98E7-E4D7D35964DF}" srcOrd="0" destOrd="0" presId="urn:microsoft.com/office/officeart/2008/layout/VerticalCurvedList"/>
    <dgm:cxn modelId="{811EB301-430D-2249-B4DA-0985BF8A405D}" type="presOf" srcId="{C87F82AE-FDA1-3B42-A38F-CBE3C6524AF5}" destId="{4B41ED29-A434-9E4C-881A-6619DAE722F7}" srcOrd="0" destOrd="0" presId="urn:microsoft.com/office/officeart/2008/layout/VerticalCurvedList"/>
    <dgm:cxn modelId="{A41E96E3-5F46-4146-AC8E-856AC8E18CA0}" srcId="{1AB07923-B5B4-A04A-88EB-B828BACC3D57}" destId="{45A0BC38-E87D-484F-A3F7-E9161C078AF2}" srcOrd="3" destOrd="0" parTransId="{665F66EB-1C89-7049-BEEF-F3385C1AF951}" sibTransId="{38D04760-6FD9-994A-A7C3-50D132585B48}"/>
    <dgm:cxn modelId="{A180FADA-19BE-1A43-95E3-ABE4CB2D0A9F}" type="presOf" srcId="{1AB07923-B5B4-A04A-88EB-B828BACC3D57}" destId="{BA3915D4-54EC-6B4C-AFE7-A3D4EECD3C74}" srcOrd="0" destOrd="0" presId="urn:microsoft.com/office/officeart/2008/layout/VerticalCurvedList"/>
    <dgm:cxn modelId="{16D50D35-C2FE-754D-97BF-46DC6B848BC3}" type="presOf" srcId="{69CD3C22-ECD6-A04C-9E41-4BE331CB0BEF}" destId="{EC92F28A-6301-5D42-8376-21942D751B3F}" srcOrd="0" destOrd="0" presId="urn:microsoft.com/office/officeart/2008/layout/VerticalCurvedList"/>
    <dgm:cxn modelId="{21D59B40-61DE-C548-B6D2-0F3F9463DC2B}" type="presOf" srcId="{DF15E9A2-A1FD-6A4D-AC3B-0CCC68B1D985}" destId="{78DAC840-4949-AD48-A069-E64D0D267B8F}" srcOrd="0" destOrd="0" presId="urn:microsoft.com/office/officeart/2008/layout/VerticalCurvedList"/>
    <dgm:cxn modelId="{522BE2C4-6304-AB4E-B4C2-AD5828810E25}" type="presOf" srcId="{45A0BC38-E87D-484F-A3F7-E9161C078AF2}" destId="{800015BA-5785-0B46-A039-5FB4B8F85C30}" srcOrd="0" destOrd="0" presId="urn:microsoft.com/office/officeart/2008/layout/VerticalCurvedList"/>
    <dgm:cxn modelId="{74814341-3465-8440-A543-404BBE178B41}" srcId="{1AB07923-B5B4-A04A-88EB-B828BACC3D57}" destId="{69CD3C22-ECD6-A04C-9E41-4BE331CB0BEF}" srcOrd="1" destOrd="0" parTransId="{505973EB-3C86-B840-A5ED-E64DF0376222}" sibTransId="{DEDB97EA-9E21-0542-9688-36D2DA332E01}"/>
    <dgm:cxn modelId="{895E4E09-0660-994C-86B7-3CAF8E43A5C2}" srcId="{1AB07923-B5B4-A04A-88EB-B828BACC3D57}" destId="{CE6C1059-7D72-F94D-B7D2-604372CCE789}" srcOrd="2" destOrd="0" parTransId="{BB5FA06A-B094-7246-94AF-F292E53FDE26}" sibTransId="{177D80CE-B8FD-FD46-9C27-40EBC4FFD7DF}"/>
    <dgm:cxn modelId="{D99EFCEF-42DF-AA4D-8358-AFC386B289EC}" type="presParOf" srcId="{BA3915D4-54EC-6B4C-AFE7-A3D4EECD3C74}" destId="{66C65308-7DC6-5D46-B102-336DE339F427}" srcOrd="0" destOrd="0" presId="urn:microsoft.com/office/officeart/2008/layout/VerticalCurvedList"/>
    <dgm:cxn modelId="{863B63A2-3D2A-3442-8418-A56C12BFCCC1}" type="presParOf" srcId="{66C65308-7DC6-5D46-B102-336DE339F427}" destId="{97029DF8-E48D-1C4A-8029-74D4C0230728}" srcOrd="0" destOrd="0" presId="urn:microsoft.com/office/officeart/2008/layout/VerticalCurvedList"/>
    <dgm:cxn modelId="{CB6006B6-4C40-5C48-AFFD-92007F40FFF5}" type="presParOf" srcId="{97029DF8-E48D-1C4A-8029-74D4C0230728}" destId="{D7807379-2735-A246-A112-7CDE6A4E1964}" srcOrd="0" destOrd="0" presId="urn:microsoft.com/office/officeart/2008/layout/VerticalCurvedList"/>
    <dgm:cxn modelId="{E52C11DC-7B05-B34B-ADB8-F08958D841DD}" type="presParOf" srcId="{97029DF8-E48D-1C4A-8029-74D4C0230728}" destId="{4B41ED29-A434-9E4C-881A-6619DAE722F7}" srcOrd="1" destOrd="0" presId="urn:microsoft.com/office/officeart/2008/layout/VerticalCurvedList"/>
    <dgm:cxn modelId="{A133FDBE-796E-D743-A675-0484A667F6F6}" type="presParOf" srcId="{97029DF8-E48D-1C4A-8029-74D4C0230728}" destId="{B296095B-15A3-3E4E-A118-57F641326DB8}" srcOrd="2" destOrd="0" presId="urn:microsoft.com/office/officeart/2008/layout/VerticalCurvedList"/>
    <dgm:cxn modelId="{B0159F7A-C2A6-3346-B45C-197EAB6EFC52}" type="presParOf" srcId="{97029DF8-E48D-1C4A-8029-74D4C0230728}" destId="{180F7962-AB07-D34B-83DB-2D6EB5C2C6EF}" srcOrd="3" destOrd="0" presId="urn:microsoft.com/office/officeart/2008/layout/VerticalCurvedList"/>
    <dgm:cxn modelId="{C1BB55EB-EDE8-9E46-98A4-EEB1DC7F60D0}" type="presParOf" srcId="{66C65308-7DC6-5D46-B102-336DE339F427}" destId="{78DAC840-4949-AD48-A069-E64D0D267B8F}" srcOrd="1" destOrd="0" presId="urn:microsoft.com/office/officeart/2008/layout/VerticalCurvedList"/>
    <dgm:cxn modelId="{4399C9BD-EDB3-344E-B4B3-DFD9CA41DF45}" type="presParOf" srcId="{66C65308-7DC6-5D46-B102-336DE339F427}" destId="{10523628-6AE8-3042-97EB-EDBF01AB9E66}" srcOrd="2" destOrd="0" presId="urn:microsoft.com/office/officeart/2008/layout/VerticalCurvedList"/>
    <dgm:cxn modelId="{F61817BA-B82D-BB42-8649-1D8345FCDB09}" type="presParOf" srcId="{10523628-6AE8-3042-97EB-EDBF01AB9E66}" destId="{89BDE72C-F243-FB44-A9CE-426394318D45}" srcOrd="0" destOrd="0" presId="urn:microsoft.com/office/officeart/2008/layout/VerticalCurvedList"/>
    <dgm:cxn modelId="{A6983E53-7DB0-C34C-94A4-D54057D769CB}" type="presParOf" srcId="{66C65308-7DC6-5D46-B102-336DE339F427}" destId="{EC92F28A-6301-5D42-8376-21942D751B3F}" srcOrd="3" destOrd="0" presId="urn:microsoft.com/office/officeart/2008/layout/VerticalCurvedList"/>
    <dgm:cxn modelId="{0E293D9C-20D9-DD46-8B96-D47212BD45BA}" type="presParOf" srcId="{66C65308-7DC6-5D46-B102-336DE339F427}" destId="{5F741003-1550-C64E-B55F-2D34586224FF}" srcOrd="4" destOrd="0" presId="urn:microsoft.com/office/officeart/2008/layout/VerticalCurvedList"/>
    <dgm:cxn modelId="{148E2A6D-980D-0E46-8F4F-592C849A26B5}" type="presParOf" srcId="{5F741003-1550-C64E-B55F-2D34586224FF}" destId="{2260FC05-FE48-6D43-9433-6B01A1780371}" srcOrd="0" destOrd="0" presId="urn:microsoft.com/office/officeart/2008/layout/VerticalCurvedList"/>
    <dgm:cxn modelId="{43638E0A-87F9-2341-B90C-34A2AE72651B}" type="presParOf" srcId="{66C65308-7DC6-5D46-B102-336DE339F427}" destId="{42D2AE37-DFEE-424B-98E7-E4D7D35964DF}" srcOrd="5" destOrd="0" presId="urn:microsoft.com/office/officeart/2008/layout/VerticalCurvedList"/>
    <dgm:cxn modelId="{E5ADA159-47A1-4C4C-A134-6F8F8382E6F3}" type="presParOf" srcId="{66C65308-7DC6-5D46-B102-336DE339F427}" destId="{16282758-9202-3042-BC60-E7F70A7476B4}" srcOrd="6" destOrd="0" presId="urn:microsoft.com/office/officeart/2008/layout/VerticalCurvedList"/>
    <dgm:cxn modelId="{A44A6619-B376-7942-BAEE-9338838542AC}" type="presParOf" srcId="{16282758-9202-3042-BC60-E7F70A7476B4}" destId="{5766695B-1DEC-834F-9F0A-C16EDF72148F}" srcOrd="0" destOrd="0" presId="urn:microsoft.com/office/officeart/2008/layout/VerticalCurvedList"/>
    <dgm:cxn modelId="{7736A620-358C-9641-B9ED-9A4722E45AE6}" type="presParOf" srcId="{66C65308-7DC6-5D46-B102-336DE339F427}" destId="{800015BA-5785-0B46-A039-5FB4B8F85C30}" srcOrd="7" destOrd="0" presId="urn:microsoft.com/office/officeart/2008/layout/VerticalCurvedList"/>
    <dgm:cxn modelId="{311A9DA0-2A36-F74A-9174-976826DFB76E}" type="presParOf" srcId="{66C65308-7DC6-5D46-B102-336DE339F427}" destId="{7298312D-E7A8-B94E-BEFB-7150A12AD0B9}" srcOrd="8" destOrd="0" presId="urn:microsoft.com/office/officeart/2008/layout/VerticalCurvedList"/>
    <dgm:cxn modelId="{51AB631D-FE7B-2345-9A6C-5E15D9887E69}" type="presParOf" srcId="{7298312D-E7A8-B94E-BEFB-7150A12AD0B9}" destId="{BC00388A-C40B-5A41-B297-5979056E6B1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6A6AEB-9FCE-0342-82F0-499BC9DC06E3}"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F84C06E5-ECF6-004E-83A5-3E4C4DDA04E5}">
      <dgm:prSet/>
      <dgm:spPr/>
      <dgm:t>
        <a:bodyPr/>
        <a:lstStyle/>
        <a:p>
          <a:pPr rtl="0"/>
          <a:r>
            <a:rPr lang="en-GB" smtClean="0"/>
            <a:t>Professional –The web presence of the university (including the website, Social media accounts for the university as a whole and the individual faculties) must be a professional representation of the university, its students, faculty and its staff. </a:t>
          </a:r>
          <a:endParaRPr lang="en-GB"/>
        </a:p>
      </dgm:t>
    </dgm:pt>
    <dgm:pt modelId="{927188DB-D89F-9642-8705-AF45710F15AD}" type="parTrans" cxnId="{5529CE74-6F42-BD44-AFCA-042FD0D53595}">
      <dgm:prSet/>
      <dgm:spPr/>
      <dgm:t>
        <a:bodyPr/>
        <a:lstStyle/>
        <a:p>
          <a:endParaRPr lang="en-US"/>
        </a:p>
      </dgm:t>
    </dgm:pt>
    <dgm:pt modelId="{52CB8531-E9AC-534C-B79D-F15DC1611DE2}" type="sibTrans" cxnId="{5529CE74-6F42-BD44-AFCA-042FD0D53595}">
      <dgm:prSet/>
      <dgm:spPr/>
      <dgm:t>
        <a:bodyPr/>
        <a:lstStyle/>
        <a:p>
          <a:endParaRPr lang="en-US"/>
        </a:p>
      </dgm:t>
    </dgm:pt>
    <dgm:pt modelId="{5012CC08-CEEB-D04F-97A1-D7B80124CCF5}">
      <dgm:prSet/>
      <dgm:spPr/>
      <dgm:t>
        <a:bodyPr/>
        <a:lstStyle/>
        <a:p>
          <a:pPr rtl="0"/>
          <a:r>
            <a:rPr lang="en-GB" smtClean="0"/>
            <a:t>Informational and Personalization –The key to attracting new students, more academics and more donations is making the website user better informed. Therefore attracting serious prospects can be done by adopting four essential elements.</a:t>
          </a:r>
          <a:endParaRPr lang="en-GB"/>
        </a:p>
      </dgm:t>
    </dgm:pt>
    <dgm:pt modelId="{AF08A031-B230-E94B-8DF7-A657B308C256}" type="parTrans" cxnId="{53053D86-274F-BB4A-9CC9-8772B2257C11}">
      <dgm:prSet/>
      <dgm:spPr/>
      <dgm:t>
        <a:bodyPr/>
        <a:lstStyle/>
        <a:p>
          <a:endParaRPr lang="en-US"/>
        </a:p>
      </dgm:t>
    </dgm:pt>
    <dgm:pt modelId="{46EF01F4-60DB-3B47-A1A3-EC17DB93882F}" type="sibTrans" cxnId="{53053D86-274F-BB4A-9CC9-8772B2257C11}">
      <dgm:prSet/>
      <dgm:spPr/>
      <dgm:t>
        <a:bodyPr/>
        <a:lstStyle/>
        <a:p>
          <a:endParaRPr lang="en-US"/>
        </a:p>
      </dgm:t>
    </dgm:pt>
    <dgm:pt modelId="{F2F4523F-9704-2D47-9B42-E88942C7FAB0}">
      <dgm:prSet/>
      <dgm:spPr/>
      <dgm:t>
        <a:bodyPr/>
        <a:lstStyle/>
        <a:p>
          <a:pPr rtl="0"/>
          <a:r>
            <a:rPr lang="en-GB" smtClean="0"/>
            <a:t>Content:  Website content is the reason visitors come to your site and engaged. If you know how users behave when faced with content on your website, you can target them with personalized communication later.</a:t>
          </a:r>
          <a:endParaRPr lang="en-GB"/>
        </a:p>
      </dgm:t>
    </dgm:pt>
    <dgm:pt modelId="{1417A613-548D-4E47-B936-4F82B8421B1E}" type="parTrans" cxnId="{E511DD38-AF0F-9A4D-8E97-3969486E8A37}">
      <dgm:prSet/>
      <dgm:spPr/>
      <dgm:t>
        <a:bodyPr/>
        <a:lstStyle/>
        <a:p>
          <a:endParaRPr lang="en-US"/>
        </a:p>
      </dgm:t>
    </dgm:pt>
    <dgm:pt modelId="{FBB533D0-0A52-D341-BFAA-60A6F32E36B3}" type="sibTrans" cxnId="{E511DD38-AF0F-9A4D-8E97-3969486E8A37}">
      <dgm:prSet/>
      <dgm:spPr/>
      <dgm:t>
        <a:bodyPr/>
        <a:lstStyle/>
        <a:p>
          <a:endParaRPr lang="en-US"/>
        </a:p>
      </dgm:t>
    </dgm:pt>
    <dgm:pt modelId="{86226B3F-FBCC-934B-BEE0-CD729C3AB42B}">
      <dgm:prSet/>
      <dgm:spPr/>
      <dgm:t>
        <a:bodyPr/>
        <a:lstStyle/>
        <a:p>
          <a:pPr rtl="0"/>
          <a:r>
            <a:rPr lang="en-GB" smtClean="0"/>
            <a:t>Create Personas that define and describe our primary and secondary target audience</a:t>
          </a:r>
          <a:endParaRPr lang="en-GB"/>
        </a:p>
      </dgm:t>
    </dgm:pt>
    <dgm:pt modelId="{E646F2E7-AE42-3047-802E-842E0E41B91D}" type="parTrans" cxnId="{A09740EA-0A6D-8E4A-850B-7573E0289BC5}">
      <dgm:prSet/>
      <dgm:spPr/>
      <dgm:t>
        <a:bodyPr/>
        <a:lstStyle/>
        <a:p>
          <a:endParaRPr lang="en-US"/>
        </a:p>
      </dgm:t>
    </dgm:pt>
    <dgm:pt modelId="{0179043C-58B2-AF4C-ACC4-B57CCF8AC423}" type="sibTrans" cxnId="{A09740EA-0A6D-8E4A-850B-7573E0289BC5}">
      <dgm:prSet/>
      <dgm:spPr/>
      <dgm:t>
        <a:bodyPr/>
        <a:lstStyle/>
        <a:p>
          <a:endParaRPr lang="en-US"/>
        </a:p>
      </dgm:t>
    </dgm:pt>
    <dgm:pt modelId="{7F7BD255-DF65-2B44-AA0B-20068E100788}">
      <dgm:prSet/>
      <dgm:spPr/>
      <dgm:t>
        <a:bodyPr/>
        <a:lstStyle/>
        <a:p>
          <a:pPr rtl="0"/>
          <a:r>
            <a:rPr lang="en-GB" smtClean="0"/>
            <a:t>Consider Your Target Audience’s Goals </a:t>
          </a:r>
          <a:endParaRPr lang="en-GB"/>
        </a:p>
      </dgm:t>
    </dgm:pt>
    <dgm:pt modelId="{780496E8-C4A8-874C-9980-A1E93AF20BEC}" type="parTrans" cxnId="{3FF9E690-3358-B04F-B7D6-2C63EA4A9CBE}">
      <dgm:prSet/>
      <dgm:spPr/>
      <dgm:t>
        <a:bodyPr/>
        <a:lstStyle/>
        <a:p>
          <a:endParaRPr lang="en-US"/>
        </a:p>
      </dgm:t>
    </dgm:pt>
    <dgm:pt modelId="{6C28B7CE-061A-D247-8E88-78CCF2659408}" type="sibTrans" cxnId="{3FF9E690-3358-B04F-B7D6-2C63EA4A9CBE}">
      <dgm:prSet/>
      <dgm:spPr/>
      <dgm:t>
        <a:bodyPr/>
        <a:lstStyle/>
        <a:p>
          <a:endParaRPr lang="en-US"/>
        </a:p>
      </dgm:t>
    </dgm:pt>
    <dgm:pt modelId="{08D639F3-D108-0949-AFB7-262504C5321F}">
      <dgm:prSet/>
      <dgm:spPr/>
      <dgm:t>
        <a:bodyPr/>
        <a:lstStyle/>
        <a:p>
          <a:pPr rtl="0"/>
          <a:r>
            <a:rPr lang="en-GB" smtClean="0"/>
            <a:t>Spend Time with Your Audience </a:t>
          </a:r>
          <a:endParaRPr lang="en-GB"/>
        </a:p>
      </dgm:t>
    </dgm:pt>
    <dgm:pt modelId="{46B5FA9D-9F27-DF45-8FBA-9070D7F91B83}" type="parTrans" cxnId="{06935FEE-B2AC-C94F-9830-E7F796069242}">
      <dgm:prSet/>
      <dgm:spPr/>
      <dgm:t>
        <a:bodyPr/>
        <a:lstStyle/>
        <a:p>
          <a:endParaRPr lang="en-US"/>
        </a:p>
      </dgm:t>
    </dgm:pt>
    <dgm:pt modelId="{08A5B299-1E56-5444-9BEB-CCD55F9FF267}" type="sibTrans" cxnId="{06935FEE-B2AC-C94F-9830-E7F796069242}">
      <dgm:prSet/>
      <dgm:spPr/>
      <dgm:t>
        <a:bodyPr/>
        <a:lstStyle/>
        <a:p>
          <a:endParaRPr lang="en-US"/>
        </a:p>
      </dgm:t>
    </dgm:pt>
    <dgm:pt modelId="{F7ED00D4-77F0-2649-924E-17F5FE504653}" type="pres">
      <dgm:prSet presAssocID="{C46A6AEB-9FCE-0342-82F0-499BC9DC06E3}" presName="Name0" presStyleCnt="0">
        <dgm:presLayoutVars>
          <dgm:chMax val="7"/>
          <dgm:dir/>
          <dgm:animLvl val="lvl"/>
          <dgm:resizeHandles val="exact"/>
        </dgm:presLayoutVars>
      </dgm:prSet>
      <dgm:spPr/>
      <dgm:t>
        <a:bodyPr/>
        <a:lstStyle/>
        <a:p>
          <a:endParaRPr lang="en-US"/>
        </a:p>
      </dgm:t>
    </dgm:pt>
    <dgm:pt modelId="{BAA4C9BD-D9A1-FD44-9478-182547014DCB}" type="pres">
      <dgm:prSet presAssocID="{F84C06E5-ECF6-004E-83A5-3E4C4DDA04E5}" presName="circle1" presStyleLbl="node1" presStyleIdx="0" presStyleCnt="2"/>
      <dgm:spPr/>
    </dgm:pt>
    <dgm:pt modelId="{EA138E42-AE8B-554F-8921-4AD9168D53DB}" type="pres">
      <dgm:prSet presAssocID="{F84C06E5-ECF6-004E-83A5-3E4C4DDA04E5}" presName="space" presStyleCnt="0"/>
      <dgm:spPr/>
    </dgm:pt>
    <dgm:pt modelId="{5E8E38DD-70F6-184D-AEAB-EEB6F9E81ED6}" type="pres">
      <dgm:prSet presAssocID="{F84C06E5-ECF6-004E-83A5-3E4C4DDA04E5}" presName="rect1" presStyleLbl="alignAcc1" presStyleIdx="0" presStyleCnt="2"/>
      <dgm:spPr/>
      <dgm:t>
        <a:bodyPr/>
        <a:lstStyle/>
        <a:p>
          <a:endParaRPr lang="en-US"/>
        </a:p>
      </dgm:t>
    </dgm:pt>
    <dgm:pt modelId="{7A6264B7-7EEA-E44C-BB22-DD8FAD820C4B}" type="pres">
      <dgm:prSet presAssocID="{5012CC08-CEEB-D04F-97A1-D7B80124CCF5}" presName="vertSpace2" presStyleLbl="node1" presStyleIdx="0" presStyleCnt="2"/>
      <dgm:spPr/>
    </dgm:pt>
    <dgm:pt modelId="{DEDEFCF1-B73B-434E-B37F-006DB84327CE}" type="pres">
      <dgm:prSet presAssocID="{5012CC08-CEEB-D04F-97A1-D7B80124CCF5}" presName="circle2" presStyleLbl="node1" presStyleIdx="1" presStyleCnt="2"/>
      <dgm:spPr/>
    </dgm:pt>
    <dgm:pt modelId="{6A239A11-A3E0-2848-982F-804F87A88FBC}" type="pres">
      <dgm:prSet presAssocID="{5012CC08-CEEB-D04F-97A1-D7B80124CCF5}" presName="rect2" presStyleLbl="alignAcc1" presStyleIdx="1" presStyleCnt="2"/>
      <dgm:spPr/>
      <dgm:t>
        <a:bodyPr/>
        <a:lstStyle/>
        <a:p>
          <a:endParaRPr lang="en-US"/>
        </a:p>
      </dgm:t>
    </dgm:pt>
    <dgm:pt modelId="{126C7DD8-BB50-EB4D-B9BE-CE4E9FB1A468}" type="pres">
      <dgm:prSet presAssocID="{F84C06E5-ECF6-004E-83A5-3E4C4DDA04E5}" presName="rect1ParTx" presStyleLbl="alignAcc1" presStyleIdx="1" presStyleCnt="2">
        <dgm:presLayoutVars>
          <dgm:chMax val="1"/>
          <dgm:bulletEnabled val="1"/>
        </dgm:presLayoutVars>
      </dgm:prSet>
      <dgm:spPr/>
      <dgm:t>
        <a:bodyPr/>
        <a:lstStyle/>
        <a:p>
          <a:endParaRPr lang="en-US"/>
        </a:p>
      </dgm:t>
    </dgm:pt>
    <dgm:pt modelId="{C8CE1CF8-8EAD-1B4E-8864-80DA4E886790}" type="pres">
      <dgm:prSet presAssocID="{F84C06E5-ECF6-004E-83A5-3E4C4DDA04E5}" presName="rect1ChTx" presStyleLbl="alignAcc1" presStyleIdx="1" presStyleCnt="2">
        <dgm:presLayoutVars>
          <dgm:bulletEnabled val="1"/>
        </dgm:presLayoutVars>
      </dgm:prSet>
      <dgm:spPr/>
    </dgm:pt>
    <dgm:pt modelId="{90D926C3-DA6F-514E-A417-213C174850B3}" type="pres">
      <dgm:prSet presAssocID="{5012CC08-CEEB-D04F-97A1-D7B80124CCF5}" presName="rect2ParTx" presStyleLbl="alignAcc1" presStyleIdx="1" presStyleCnt="2">
        <dgm:presLayoutVars>
          <dgm:chMax val="1"/>
          <dgm:bulletEnabled val="1"/>
        </dgm:presLayoutVars>
      </dgm:prSet>
      <dgm:spPr/>
      <dgm:t>
        <a:bodyPr/>
        <a:lstStyle/>
        <a:p>
          <a:endParaRPr lang="en-US"/>
        </a:p>
      </dgm:t>
    </dgm:pt>
    <dgm:pt modelId="{A9E8B737-2252-4946-9C93-163074A22EF2}" type="pres">
      <dgm:prSet presAssocID="{5012CC08-CEEB-D04F-97A1-D7B80124CCF5}" presName="rect2ChTx" presStyleLbl="alignAcc1" presStyleIdx="1" presStyleCnt="2">
        <dgm:presLayoutVars>
          <dgm:bulletEnabled val="1"/>
        </dgm:presLayoutVars>
      </dgm:prSet>
      <dgm:spPr/>
      <dgm:t>
        <a:bodyPr/>
        <a:lstStyle/>
        <a:p>
          <a:endParaRPr lang="en-US"/>
        </a:p>
      </dgm:t>
    </dgm:pt>
  </dgm:ptLst>
  <dgm:cxnLst>
    <dgm:cxn modelId="{25359FA3-7783-1240-9C2D-AE6553F6CD08}" type="presOf" srcId="{F84C06E5-ECF6-004E-83A5-3E4C4DDA04E5}" destId="{5E8E38DD-70F6-184D-AEAB-EEB6F9E81ED6}" srcOrd="0" destOrd="0" presId="urn:microsoft.com/office/officeart/2005/8/layout/target3"/>
    <dgm:cxn modelId="{EB0EB31F-DE72-0549-BBD2-3A8145B0E4B3}" type="presOf" srcId="{7F7BD255-DF65-2B44-AA0B-20068E100788}" destId="{A9E8B737-2252-4946-9C93-163074A22EF2}" srcOrd="0" destOrd="2" presId="urn:microsoft.com/office/officeart/2005/8/layout/target3"/>
    <dgm:cxn modelId="{53053D86-274F-BB4A-9CC9-8772B2257C11}" srcId="{C46A6AEB-9FCE-0342-82F0-499BC9DC06E3}" destId="{5012CC08-CEEB-D04F-97A1-D7B80124CCF5}" srcOrd="1" destOrd="0" parTransId="{AF08A031-B230-E94B-8DF7-A657B308C256}" sibTransId="{46EF01F4-60DB-3B47-A1A3-EC17DB93882F}"/>
    <dgm:cxn modelId="{DF210513-5030-724D-A1EC-8C7F9C973923}" type="presOf" srcId="{F84C06E5-ECF6-004E-83A5-3E4C4DDA04E5}" destId="{126C7DD8-BB50-EB4D-B9BE-CE4E9FB1A468}" srcOrd="1" destOrd="0" presId="urn:microsoft.com/office/officeart/2005/8/layout/target3"/>
    <dgm:cxn modelId="{28E61BC9-5142-9244-BF20-1B8EF3B181F7}" type="presOf" srcId="{5012CC08-CEEB-D04F-97A1-D7B80124CCF5}" destId="{6A239A11-A3E0-2848-982F-804F87A88FBC}" srcOrd="0" destOrd="0" presId="urn:microsoft.com/office/officeart/2005/8/layout/target3"/>
    <dgm:cxn modelId="{E69F7F67-C0CE-3941-A643-2CDA5C74134E}" type="presOf" srcId="{5012CC08-CEEB-D04F-97A1-D7B80124CCF5}" destId="{90D926C3-DA6F-514E-A417-213C174850B3}" srcOrd="1" destOrd="0" presId="urn:microsoft.com/office/officeart/2005/8/layout/target3"/>
    <dgm:cxn modelId="{06935FEE-B2AC-C94F-9830-E7F796069242}" srcId="{5012CC08-CEEB-D04F-97A1-D7B80124CCF5}" destId="{08D639F3-D108-0949-AFB7-262504C5321F}" srcOrd="3" destOrd="0" parTransId="{46B5FA9D-9F27-DF45-8FBA-9070D7F91B83}" sibTransId="{08A5B299-1E56-5444-9BEB-CCD55F9FF267}"/>
    <dgm:cxn modelId="{DB8D0B6B-CBB8-624E-839B-28D985AA21AF}" type="presOf" srcId="{08D639F3-D108-0949-AFB7-262504C5321F}" destId="{A9E8B737-2252-4946-9C93-163074A22EF2}" srcOrd="0" destOrd="3" presId="urn:microsoft.com/office/officeart/2005/8/layout/target3"/>
    <dgm:cxn modelId="{A09740EA-0A6D-8E4A-850B-7573E0289BC5}" srcId="{5012CC08-CEEB-D04F-97A1-D7B80124CCF5}" destId="{86226B3F-FBCC-934B-BEE0-CD729C3AB42B}" srcOrd="1" destOrd="0" parTransId="{E646F2E7-AE42-3047-802E-842E0E41B91D}" sibTransId="{0179043C-58B2-AF4C-ACC4-B57CCF8AC423}"/>
    <dgm:cxn modelId="{3FF9E690-3358-B04F-B7D6-2C63EA4A9CBE}" srcId="{5012CC08-CEEB-D04F-97A1-D7B80124CCF5}" destId="{7F7BD255-DF65-2B44-AA0B-20068E100788}" srcOrd="2" destOrd="0" parTransId="{780496E8-C4A8-874C-9980-A1E93AF20BEC}" sibTransId="{6C28B7CE-061A-D247-8E88-78CCF2659408}"/>
    <dgm:cxn modelId="{5529CE74-6F42-BD44-AFCA-042FD0D53595}" srcId="{C46A6AEB-9FCE-0342-82F0-499BC9DC06E3}" destId="{F84C06E5-ECF6-004E-83A5-3E4C4DDA04E5}" srcOrd="0" destOrd="0" parTransId="{927188DB-D89F-9642-8705-AF45710F15AD}" sibTransId="{52CB8531-E9AC-534C-B79D-F15DC1611DE2}"/>
    <dgm:cxn modelId="{E511DD38-AF0F-9A4D-8E97-3969486E8A37}" srcId="{5012CC08-CEEB-D04F-97A1-D7B80124CCF5}" destId="{F2F4523F-9704-2D47-9B42-E88942C7FAB0}" srcOrd="0" destOrd="0" parTransId="{1417A613-548D-4E47-B936-4F82B8421B1E}" sibTransId="{FBB533D0-0A52-D341-BFAA-60A6F32E36B3}"/>
    <dgm:cxn modelId="{DB9EBAF6-0EE4-8842-8160-CBA9268A000E}" type="presOf" srcId="{86226B3F-FBCC-934B-BEE0-CD729C3AB42B}" destId="{A9E8B737-2252-4946-9C93-163074A22EF2}" srcOrd="0" destOrd="1" presId="urn:microsoft.com/office/officeart/2005/8/layout/target3"/>
    <dgm:cxn modelId="{F1781A6A-9E5E-ED4E-9D8F-078909AD3AC8}" type="presOf" srcId="{C46A6AEB-9FCE-0342-82F0-499BC9DC06E3}" destId="{F7ED00D4-77F0-2649-924E-17F5FE504653}" srcOrd="0" destOrd="0" presId="urn:microsoft.com/office/officeart/2005/8/layout/target3"/>
    <dgm:cxn modelId="{BFA0A3FA-104F-4D48-8B5A-20E49733A770}" type="presOf" srcId="{F2F4523F-9704-2D47-9B42-E88942C7FAB0}" destId="{A9E8B737-2252-4946-9C93-163074A22EF2}" srcOrd="0" destOrd="0" presId="urn:microsoft.com/office/officeart/2005/8/layout/target3"/>
    <dgm:cxn modelId="{3C23BF4B-748C-384D-8A81-64734386D906}" type="presParOf" srcId="{F7ED00D4-77F0-2649-924E-17F5FE504653}" destId="{BAA4C9BD-D9A1-FD44-9478-182547014DCB}" srcOrd="0" destOrd="0" presId="urn:microsoft.com/office/officeart/2005/8/layout/target3"/>
    <dgm:cxn modelId="{0359B818-B7EC-DC4C-99CC-6ABB5B5A90B4}" type="presParOf" srcId="{F7ED00D4-77F0-2649-924E-17F5FE504653}" destId="{EA138E42-AE8B-554F-8921-4AD9168D53DB}" srcOrd="1" destOrd="0" presId="urn:microsoft.com/office/officeart/2005/8/layout/target3"/>
    <dgm:cxn modelId="{F307C352-1C5B-CB45-A67A-0C2D7C69AB44}" type="presParOf" srcId="{F7ED00D4-77F0-2649-924E-17F5FE504653}" destId="{5E8E38DD-70F6-184D-AEAB-EEB6F9E81ED6}" srcOrd="2" destOrd="0" presId="urn:microsoft.com/office/officeart/2005/8/layout/target3"/>
    <dgm:cxn modelId="{7C59606C-49E3-D549-A580-6E60D56B09D1}" type="presParOf" srcId="{F7ED00D4-77F0-2649-924E-17F5FE504653}" destId="{7A6264B7-7EEA-E44C-BB22-DD8FAD820C4B}" srcOrd="3" destOrd="0" presId="urn:microsoft.com/office/officeart/2005/8/layout/target3"/>
    <dgm:cxn modelId="{9CC98816-34F2-7644-8B74-4BB85130E88E}" type="presParOf" srcId="{F7ED00D4-77F0-2649-924E-17F5FE504653}" destId="{DEDEFCF1-B73B-434E-B37F-006DB84327CE}" srcOrd="4" destOrd="0" presId="urn:microsoft.com/office/officeart/2005/8/layout/target3"/>
    <dgm:cxn modelId="{C782443D-F72F-4241-A419-E22C360A116B}" type="presParOf" srcId="{F7ED00D4-77F0-2649-924E-17F5FE504653}" destId="{6A239A11-A3E0-2848-982F-804F87A88FBC}" srcOrd="5" destOrd="0" presId="urn:microsoft.com/office/officeart/2005/8/layout/target3"/>
    <dgm:cxn modelId="{ACEBEBE8-2BC4-DE48-A4E9-FBDB912BCF3C}" type="presParOf" srcId="{F7ED00D4-77F0-2649-924E-17F5FE504653}" destId="{126C7DD8-BB50-EB4D-B9BE-CE4E9FB1A468}" srcOrd="6" destOrd="0" presId="urn:microsoft.com/office/officeart/2005/8/layout/target3"/>
    <dgm:cxn modelId="{05FAA22E-CD04-A54F-A95A-0D56EFE5B6C9}" type="presParOf" srcId="{F7ED00D4-77F0-2649-924E-17F5FE504653}" destId="{C8CE1CF8-8EAD-1B4E-8864-80DA4E886790}" srcOrd="7" destOrd="0" presId="urn:microsoft.com/office/officeart/2005/8/layout/target3"/>
    <dgm:cxn modelId="{FBE2374A-7112-684B-A45F-2D8061EA6289}" type="presParOf" srcId="{F7ED00D4-77F0-2649-924E-17F5FE504653}" destId="{90D926C3-DA6F-514E-A417-213C174850B3}" srcOrd="8" destOrd="0" presId="urn:microsoft.com/office/officeart/2005/8/layout/target3"/>
    <dgm:cxn modelId="{4317A971-BFFE-CD4A-A1D6-60326292CDCE}" type="presParOf" srcId="{F7ED00D4-77F0-2649-924E-17F5FE504653}" destId="{A9E8B737-2252-4946-9C93-163074A22EF2}" srcOrd="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30A434-8CEC-754F-A2F6-8737FA70E368}"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5A2AC5E1-FD53-6744-A8DA-F9FD26708795}">
      <dgm:prSet/>
      <dgm:spPr/>
      <dgm:t>
        <a:bodyPr/>
        <a:lstStyle/>
        <a:p>
          <a:pPr rtl="0"/>
          <a:r>
            <a:rPr lang="en-GB" smtClean="0"/>
            <a:t>Cultural – A university is not only a place of learning. Students in AUS should feel they are part of the herd by promoting wide resources for all AUS students and focus on student needs by providing an environment in which the principles of combine’s traditional Gulf culture with a U.S.-style education.</a:t>
          </a:r>
          <a:endParaRPr lang="en-GB"/>
        </a:p>
      </dgm:t>
    </dgm:pt>
    <dgm:pt modelId="{B91B1FFF-8CD4-0F4D-9D3F-A434695D0CF4}" type="parTrans" cxnId="{9DD112D4-E175-7849-AB3D-F74CF643A959}">
      <dgm:prSet/>
      <dgm:spPr/>
      <dgm:t>
        <a:bodyPr/>
        <a:lstStyle/>
        <a:p>
          <a:endParaRPr lang="en-US"/>
        </a:p>
      </dgm:t>
    </dgm:pt>
    <dgm:pt modelId="{72410427-51A3-364B-A514-11405307D07E}" type="sibTrans" cxnId="{9DD112D4-E175-7849-AB3D-F74CF643A959}">
      <dgm:prSet/>
      <dgm:spPr/>
      <dgm:t>
        <a:bodyPr/>
        <a:lstStyle/>
        <a:p>
          <a:endParaRPr lang="en-US"/>
        </a:p>
      </dgm:t>
    </dgm:pt>
    <dgm:pt modelId="{40D5A055-9A5C-2143-86D5-8A049C95BA7C}">
      <dgm:prSet/>
      <dgm:spPr/>
      <dgm:t>
        <a:bodyPr/>
        <a:lstStyle/>
        <a:p>
          <a:pPr rtl="0"/>
          <a:r>
            <a:rPr lang="en-GB" smtClean="0"/>
            <a:t>Educational – Notwithstanding the comments in respect of extracurricular activities above, the most important feature of the university is the education students receive, AUS must show the students about the quality of what they will receive.</a:t>
          </a:r>
          <a:endParaRPr lang="en-GB"/>
        </a:p>
      </dgm:t>
    </dgm:pt>
    <dgm:pt modelId="{B443D3F8-CB34-0D4B-8098-46A985B33A53}" type="parTrans" cxnId="{423A9A60-000E-CA46-A0A1-A6CAD40E3419}">
      <dgm:prSet/>
      <dgm:spPr/>
      <dgm:t>
        <a:bodyPr/>
        <a:lstStyle/>
        <a:p>
          <a:endParaRPr lang="en-US"/>
        </a:p>
      </dgm:t>
    </dgm:pt>
    <dgm:pt modelId="{D703A05C-B4C6-B646-ABD1-077C05CF2B72}" type="sibTrans" cxnId="{423A9A60-000E-CA46-A0A1-A6CAD40E3419}">
      <dgm:prSet/>
      <dgm:spPr/>
      <dgm:t>
        <a:bodyPr/>
        <a:lstStyle/>
        <a:p>
          <a:endParaRPr lang="en-US"/>
        </a:p>
      </dgm:t>
    </dgm:pt>
    <dgm:pt modelId="{48F2549A-4D6E-864D-8ACB-A3A46F512E57}" type="pres">
      <dgm:prSet presAssocID="{5530A434-8CEC-754F-A2F6-8737FA70E368}" presName="Name0" presStyleCnt="0">
        <dgm:presLayoutVars>
          <dgm:chMax val="7"/>
          <dgm:dir/>
          <dgm:animLvl val="lvl"/>
          <dgm:resizeHandles val="exact"/>
        </dgm:presLayoutVars>
      </dgm:prSet>
      <dgm:spPr/>
      <dgm:t>
        <a:bodyPr/>
        <a:lstStyle/>
        <a:p>
          <a:endParaRPr lang="en-US"/>
        </a:p>
      </dgm:t>
    </dgm:pt>
    <dgm:pt modelId="{0B901EA6-E6D5-D047-BC89-FFF7F5AE63C9}" type="pres">
      <dgm:prSet presAssocID="{5A2AC5E1-FD53-6744-A8DA-F9FD26708795}" presName="circle1" presStyleLbl="node1" presStyleIdx="0" presStyleCnt="2"/>
      <dgm:spPr/>
    </dgm:pt>
    <dgm:pt modelId="{386A426A-2F91-2543-BD2C-0A62CE2D2ADD}" type="pres">
      <dgm:prSet presAssocID="{5A2AC5E1-FD53-6744-A8DA-F9FD26708795}" presName="space" presStyleCnt="0"/>
      <dgm:spPr/>
    </dgm:pt>
    <dgm:pt modelId="{1DA4260E-AD65-D848-9DE3-9EEFEA5E9883}" type="pres">
      <dgm:prSet presAssocID="{5A2AC5E1-FD53-6744-A8DA-F9FD26708795}" presName="rect1" presStyleLbl="alignAcc1" presStyleIdx="0" presStyleCnt="2"/>
      <dgm:spPr/>
      <dgm:t>
        <a:bodyPr/>
        <a:lstStyle/>
        <a:p>
          <a:endParaRPr lang="en-US"/>
        </a:p>
      </dgm:t>
    </dgm:pt>
    <dgm:pt modelId="{89F3C898-E456-CC49-8302-8876F81F4A43}" type="pres">
      <dgm:prSet presAssocID="{40D5A055-9A5C-2143-86D5-8A049C95BA7C}" presName="vertSpace2" presStyleLbl="node1" presStyleIdx="0" presStyleCnt="2"/>
      <dgm:spPr/>
    </dgm:pt>
    <dgm:pt modelId="{E8829F0B-9AD8-B645-9E42-7435995EB272}" type="pres">
      <dgm:prSet presAssocID="{40D5A055-9A5C-2143-86D5-8A049C95BA7C}" presName="circle2" presStyleLbl="node1" presStyleIdx="1" presStyleCnt="2"/>
      <dgm:spPr/>
    </dgm:pt>
    <dgm:pt modelId="{745BAAB2-80FD-044D-A097-05A254842610}" type="pres">
      <dgm:prSet presAssocID="{40D5A055-9A5C-2143-86D5-8A049C95BA7C}" presName="rect2" presStyleLbl="alignAcc1" presStyleIdx="1" presStyleCnt="2"/>
      <dgm:spPr/>
      <dgm:t>
        <a:bodyPr/>
        <a:lstStyle/>
        <a:p>
          <a:endParaRPr lang="en-US"/>
        </a:p>
      </dgm:t>
    </dgm:pt>
    <dgm:pt modelId="{A09C01F0-0551-1C4B-81A1-0B9C2E6C0FFD}" type="pres">
      <dgm:prSet presAssocID="{5A2AC5E1-FD53-6744-A8DA-F9FD26708795}" presName="rect1ParTxNoCh" presStyleLbl="alignAcc1" presStyleIdx="1" presStyleCnt="2">
        <dgm:presLayoutVars>
          <dgm:chMax val="1"/>
          <dgm:bulletEnabled val="1"/>
        </dgm:presLayoutVars>
      </dgm:prSet>
      <dgm:spPr/>
      <dgm:t>
        <a:bodyPr/>
        <a:lstStyle/>
        <a:p>
          <a:endParaRPr lang="en-US"/>
        </a:p>
      </dgm:t>
    </dgm:pt>
    <dgm:pt modelId="{5B2DF7BC-2EB9-9441-B22A-2D09C8B861EB}" type="pres">
      <dgm:prSet presAssocID="{40D5A055-9A5C-2143-86D5-8A049C95BA7C}" presName="rect2ParTxNoCh" presStyleLbl="alignAcc1" presStyleIdx="1" presStyleCnt="2">
        <dgm:presLayoutVars>
          <dgm:chMax val="1"/>
          <dgm:bulletEnabled val="1"/>
        </dgm:presLayoutVars>
      </dgm:prSet>
      <dgm:spPr/>
      <dgm:t>
        <a:bodyPr/>
        <a:lstStyle/>
        <a:p>
          <a:endParaRPr lang="en-US"/>
        </a:p>
      </dgm:t>
    </dgm:pt>
  </dgm:ptLst>
  <dgm:cxnLst>
    <dgm:cxn modelId="{DC507EA2-0658-BA43-8DE7-29B952BF9A0F}" type="presOf" srcId="{5A2AC5E1-FD53-6744-A8DA-F9FD26708795}" destId="{1DA4260E-AD65-D848-9DE3-9EEFEA5E9883}" srcOrd="0" destOrd="0" presId="urn:microsoft.com/office/officeart/2005/8/layout/target3"/>
    <dgm:cxn modelId="{69C5DA80-B2DB-3648-9D86-339C039E6A5B}" type="presOf" srcId="{40D5A055-9A5C-2143-86D5-8A049C95BA7C}" destId="{5B2DF7BC-2EB9-9441-B22A-2D09C8B861EB}" srcOrd="1" destOrd="0" presId="urn:microsoft.com/office/officeart/2005/8/layout/target3"/>
    <dgm:cxn modelId="{32106774-094A-5C47-B793-8D7CB2C6A766}" type="presOf" srcId="{5A2AC5E1-FD53-6744-A8DA-F9FD26708795}" destId="{A09C01F0-0551-1C4B-81A1-0B9C2E6C0FFD}" srcOrd="1" destOrd="0" presId="urn:microsoft.com/office/officeart/2005/8/layout/target3"/>
    <dgm:cxn modelId="{423A9A60-000E-CA46-A0A1-A6CAD40E3419}" srcId="{5530A434-8CEC-754F-A2F6-8737FA70E368}" destId="{40D5A055-9A5C-2143-86D5-8A049C95BA7C}" srcOrd="1" destOrd="0" parTransId="{B443D3F8-CB34-0D4B-8098-46A985B33A53}" sibTransId="{D703A05C-B4C6-B646-ABD1-077C05CF2B72}"/>
    <dgm:cxn modelId="{9DD112D4-E175-7849-AB3D-F74CF643A959}" srcId="{5530A434-8CEC-754F-A2F6-8737FA70E368}" destId="{5A2AC5E1-FD53-6744-A8DA-F9FD26708795}" srcOrd="0" destOrd="0" parTransId="{B91B1FFF-8CD4-0F4D-9D3F-A434695D0CF4}" sibTransId="{72410427-51A3-364B-A514-11405307D07E}"/>
    <dgm:cxn modelId="{8C775652-1800-614A-A7EF-4EBC6742B52F}" type="presOf" srcId="{5530A434-8CEC-754F-A2F6-8737FA70E368}" destId="{48F2549A-4D6E-864D-8ACB-A3A46F512E57}" srcOrd="0" destOrd="0" presId="urn:microsoft.com/office/officeart/2005/8/layout/target3"/>
    <dgm:cxn modelId="{1B629DD4-3BD0-A540-BE23-B435044CEC67}" type="presOf" srcId="{40D5A055-9A5C-2143-86D5-8A049C95BA7C}" destId="{745BAAB2-80FD-044D-A097-05A254842610}" srcOrd="0" destOrd="0" presId="urn:microsoft.com/office/officeart/2005/8/layout/target3"/>
    <dgm:cxn modelId="{8EDE6BD7-B02F-0045-B985-EBA12C04D1DE}" type="presParOf" srcId="{48F2549A-4D6E-864D-8ACB-A3A46F512E57}" destId="{0B901EA6-E6D5-D047-BC89-FFF7F5AE63C9}" srcOrd="0" destOrd="0" presId="urn:microsoft.com/office/officeart/2005/8/layout/target3"/>
    <dgm:cxn modelId="{A0520A8F-B829-EA45-BE56-15675D207C9D}" type="presParOf" srcId="{48F2549A-4D6E-864D-8ACB-A3A46F512E57}" destId="{386A426A-2F91-2543-BD2C-0A62CE2D2ADD}" srcOrd="1" destOrd="0" presId="urn:microsoft.com/office/officeart/2005/8/layout/target3"/>
    <dgm:cxn modelId="{79A96A85-40A4-E447-A5DB-978ABD96414F}" type="presParOf" srcId="{48F2549A-4D6E-864D-8ACB-A3A46F512E57}" destId="{1DA4260E-AD65-D848-9DE3-9EEFEA5E9883}" srcOrd="2" destOrd="0" presId="urn:microsoft.com/office/officeart/2005/8/layout/target3"/>
    <dgm:cxn modelId="{E6390A2B-D97F-8A4E-A691-8364D447EEFD}" type="presParOf" srcId="{48F2549A-4D6E-864D-8ACB-A3A46F512E57}" destId="{89F3C898-E456-CC49-8302-8876F81F4A43}" srcOrd="3" destOrd="0" presId="urn:microsoft.com/office/officeart/2005/8/layout/target3"/>
    <dgm:cxn modelId="{78AD4391-AF44-264D-A6DB-3D0D46013914}" type="presParOf" srcId="{48F2549A-4D6E-864D-8ACB-A3A46F512E57}" destId="{E8829F0B-9AD8-B645-9E42-7435995EB272}" srcOrd="4" destOrd="0" presId="urn:microsoft.com/office/officeart/2005/8/layout/target3"/>
    <dgm:cxn modelId="{14A57447-1FE4-0C4F-93F0-F1E5FBB67E9C}" type="presParOf" srcId="{48F2549A-4D6E-864D-8ACB-A3A46F512E57}" destId="{745BAAB2-80FD-044D-A097-05A254842610}" srcOrd="5" destOrd="0" presId="urn:microsoft.com/office/officeart/2005/8/layout/target3"/>
    <dgm:cxn modelId="{15D0FEAA-8D75-974A-BA67-B8BEE8F01F33}" type="presParOf" srcId="{48F2549A-4D6E-864D-8ACB-A3A46F512E57}" destId="{A09C01F0-0551-1C4B-81A1-0B9C2E6C0FFD}" srcOrd="6" destOrd="0" presId="urn:microsoft.com/office/officeart/2005/8/layout/target3"/>
    <dgm:cxn modelId="{F993B4D0-87E2-B143-930E-09D860912E27}" type="presParOf" srcId="{48F2549A-4D6E-864D-8ACB-A3A46F512E57}" destId="{5B2DF7BC-2EB9-9441-B22A-2D09C8B861EB}"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7A5C6C-12AF-824F-95F5-7417B6A87F7F}"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US"/>
        </a:p>
      </dgm:t>
    </dgm:pt>
    <dgm:pt modelId="{D1C1CFAE-794F-A14C-97FA-FA68935A8088}">
      <dgm:prSet/>
      <dgm:spPr/>
      <dgm:t>
        <a:bodyPr/>
        <a:lstStyle/>
        <a:p>
          <a:pPr rtl="0"/>
          <a:r>
            <a:rPr lang="en-GB" smtClean="0"/>
            <a:t>AUS Website Usability (Availability and Accessibility)</a:t>
          </a:r>
          <a:endParaRPr lang="en-GB"/>
        </a:p>
      </dgm:t>
    </dgm:pt>
    <dgm:pt modelId="{929D6553-492D-3D4B-930C-EB410E068EE1}" type="parTrans" cxnId="{5E44DD4A-5230-AA4C-B1EC-B5DA19B723BC}">
      <dgm:prSet/>
      <dgm:spPr/>
      <dgm:t>
        <a:bodyPr/>
        <a:lstStyle/>
        <a:p>
          <a:endParaRPr lang="en-US"/>
        </a:p>
      </dgm:t>
    </dgm:pt>
    <dgm:pt modelId="{B0682E44-7E73-A14F-9EED-F5B0B382829B}" type="sibTrans" cxnId="{5E44DD4A-5230-AA4C-B1EC-B5DA19B723BC}">
      <dgm:prSet/>
      <dgm:spPr/>
      <dgm:t>
        <a:bodyPr/>
        <a:lstStyle/>
        <a:p>
          <a:endParaRPr lang="en-US"/>
        </a:p>
      </dgm:t>
    </dgm:pt>
    <dgm:pt modelId="{FCA2B04C-4724-C14F-BACD-DE4E5F324572}">
      <dgm:prSet/>
      <dgm:spPr/>
      <dgm:t>
        <a:bodyPr/>
        <a:lstStyle/>
        <a:p>
          <a:pPr rtl="0"/>
          <a:r>
            <a:rPr lang="en-GB" smtClean="0"/>
            <a:t>Increased enrolment</a:t>
          </a:r>
          <a:endParaRPr lang="en-GB"/>
        </a:p>
      </dgm:t>
    </dgm:pt>
    <dgm:pt modelId="{0612B85D-C14C-D548-9AFC-166030ACD18B}" type="parTrans" cxnId="{D8F5D642-D022-D245-9E2A-5726EBC35895}">
      <dgm:prSet/>
      <dgm:spPr/>
      <dgm:t>
        <a:bodyPr/>
        <a:lstStyle/>
        <a:p>
          <a:endParaRPr lang="en-US"/>
        </a:p>
      </dgm:t>
    </dgm:pt>
    <dgm:pt modelId="{0962DB28-6A11-A647-ACC5-5760A8C84E08}" type="sibTrans" cxnId="{D8F5D642-D022-D245-9E2A-5726EBC35895}">
      <dgm:prSet/>
      <dgm:spPr/>
      <dgm:t>
        <a:bodyPr/>
        <a:lstStyle/>
        <a:p>
          <a:endParaRPr lang="en-US"/>
        </a:p>
      </dgm:t>
    </dgm:pt>
    <dgm:pt modelId="{3239E81C-DEBE-4F46-BB26-148846A58655}">
      <dgm:prSet/>
      <dgm:spPr/>
      <dgm:t>
        <a:bodyPr/>
        <a:lstStyle/>
        <a:p>
          <a:pPr rtl="0"/>
          <a:r>
            <a:rPr lang="en-GB" smtClean="0"/>
            <a:t>Increased awareness and familiarity of American University of Sharjah and its colleges internationally</a:t>
          </a:r>
          <a:endParaRPr lang="en-GB"/>
        </a:p>
      </dgm:t>
    </dgm:pt>
    <dgm:pt modelId="{F1EA953E-DB84-AB4A-A8FB-4851DE53067A}" type="parTrans" cxnId="{00F85112-BF8B-DA4D-B8C4-C1DE1CABF042}">
      <dgm:prSet/>
      <dgm:spPr/>
      <dgm:t>
        <a:bodyPr/>
        <a:lstStyle/>
        <a:p>
          <a:endParaRPr lang="en-US"/>
        </a:p>
      </dgm:t>
    </dgm:pt>
    <dgm:pt modelId="{A5A2F967-BF7D-7145-B872-92876847F587}" type="sibTrans" cxnId="{00F85112-BF8B-DA4D-B8C4-C1DE1CABF042}">
      <dgm:prSet/>
      <dgm:spPr/>
      <dgm:t>
        <a:bodyPr/>
        <a:lstStyle/>
        <a:p>
          <a:endParaRPr lang="en-US"/>
        </a:p>
      </dgm:t>
    </dgm:pt>
    <dgm:pt modelId="{D3234B84-3171-4748-8A16-B0AEFBADB9C0}">
      <dgm:prSet/>
      <dgm:spPr/>
      <dgm:t>
        <a:bodyPr/>
        <a:lstStyle/>
        <a:p>
          <a:pPr rtl="0"/>
          <a:r>
            <a:rPr lang="en-GB" smtClean="0"/>
            <a:t>All web touch points reflect positively on American University of Sharjah and its colleges  </a:t>
          </a:r>
          <a:endParaRPr lang="en-GB"/>
        </a:p>
      </dgm:t>
    </dgm:pt>
    <dgm:pt modelId="{1FA1200D-EEE6-0149-92CA-60969D961194}" type="parTrans" cxnId="{A53C1B6E-33D8-B642-AF42-75153D384910}">
      <dgm:prSet/>
      <dgm:spPr/>
      <dgm:t>
        <a:bodyPr/>
        <a:lstStyle/>
        <a:p>
          <a:endParaRPr lang="en-US"/>
        </a:p>
      </dgm:t>
    </dgm:pt>
    <dgm:pt modelId="{42C0EA72-CDDD-F647-879E-007250A8FA40}" type="sibTrans" cxnId="{A53C1B6E-33D8-B642-AF42-75153D384910}">
      <dgm:prSet/>
      <dgm:spPr/>
      <dgm:t>
        <a:bodyPr/>
        <a:lstStyle/>
        <a:p>
          <a:endParaRPr lang="en-US"/>
        </a:p>
      </dgm:t>
    </dgm:pt>
    <dgm:pt modelId="{67F91139-D381-C549-8311-88070FA568A9}">
      <dgm:prSet/>
      <dgm:spPr/>
      <dgm:t>
        <a:bodyPr/>
        <a:lstStyle/>
        <a:p>
          <a:pPr rtl="0"/>
          <a:r>
            <a:rPr lang="en-GB" smtClean="0"/>
            <a:t>Web user experience &amp; SEO is more effective and consistent for all audiences</a:t>
          </a:r>
          <a:endParaRPr lang="en-GB"/>
        </a:p>
      </dgm:t>
    </dgm:pt>
    <dgm:pt modelId="{2EB72157-F43E-4C4C-BC66-449B73283427}" type="parTrans" cxnId="{32252592-286E-4848-852E-077A54748378}">
      <dgm:prSet/>
      <dgm:spPr/>
      <dgm:t>
        <a:bodyPr/>
        <a:lstStyle/>
        <a:p>
          <a:endParaRPr lang="en-US"/>
        </a:p>
      </dgm:t>
    </dgm:pt>
    <dgm:pt modelId="{D6B5DF08-87E7-2748-A94F-7F107A70EF7C}" type="sibTrans" cxnId="{32252592-286E-4848-852E-077A54748378}">
      <dgm:prSet/>
      <dgm:spPr/>
      <dgm:t>
        <a:bodyPr/>
        <a:lstStyle/>
        <a:p>
          <a:endParaRPr lang="en-US"/>
        </a:p>
      </dgm:t>
    </dgm:pt>
    <dgm:pt modelId="{214A8824-350A-874F-A4E9-71A74BAA89D6}">
      <dgm:prSet/>
      <dgm:spPr/>
      <dgm:t>
        <a:bodyPr/>
        <a:lstStyle/>
        <a:p>
          <a:pPr rtl="0"/>
          <a:r>
            <a:rPr lang="en-GB" smtClean="0"/>
            <a:t>Synergies and efficiencies increased</a:t>
          </a:r>
          <a:endParaRPr lang="en-GB"/>
        </a:p>
      </dgm:t>
    </dgm:pt>
    <dgm:pt modelId="{1D550000-2DBC-1540-875E-22CB8FEBE55A}" type="parTrans" cxnId="{1DAB0796-85F5-2C41-A713-B504BF0966F5}">
      <dgm:prSet/>
      <dgm:spPr/>
      <dgm:t>
        <a:bodyPr/>
        <a:lstStyle/>
        <a:p>
          <a:endParaRPr lang="en-US"/>
        </a:p>
      </dgm:t>
    </dgm:pt>
    <dgm:pt modelId="{02B73475-C695-7048-B11C-5E0172798EA3}" type="sibTrans" cxnId="{1DAB0796-85F5-2C41-A713-B504BF0966F5}">
      <dgm:prSet/>
      <dgm:spPr/>
      <dgm:t>
        <a:bodyPr/>
        <a:lstStyle/>
        <a:p>
          <a:endParaRPr lang="en-US"/>
        </a:p>
      </dgm:t>
    </dgm:pt>
    <dgm:pt modelId="{4452214C-FF39-B845-BA8A-50409D278391}">
      <dgm:prSet/>
      <dgm:spPr/>
      <dgm:t>
        <a:bodyPr/>
        <a:lstStyle/>
        <a:p>
          <a:pPr rtl="0"/>
          <a:r>
            <a:rPr lang="en-GB" smtClean="0"/>
            <a:t>Differentiate from competitors </a:t>
          </a:r>
          <a:endParaRPr lang="en-GB"/>
        </a:p>
      </dgm:t>
    </dgm:pt>
    <dgm:pt modelId="{BD084BF2-0ADB-0240-9F39-1DC9B90B68F1}" type="parTrans" cxnId="{13D9E6CE-C1C0-B140-A6C8-092537143071}">
      <dgm:prSet/>
      <dgm:spPr/>
      <dgm:t>
        <a:bodyPr/>
        <a:lstStyle/>
        <a:p>
          <a:endParaRPr lang="en-US"/>
        </a:p>
      </dgm:t>
    </dgm:pt>
    <dgm:pt modelId="{13BEEB03-D6CE-A849-8712-FD3FEC117DC2}" type="sibTrans" cxnId="{13D9E6CE-C1C0-B140-A6C8-092537143071}">
      <dgm:prSet/>
      <dgm:spPr/>
      <dgm:t>
        <a:bodyPr/>
        <a:lstStyle/>
        <a:p>
          <a:endParaRPr lang="en-US"/>
        </a:p>
      </dgm:t>
    </dgm:pt>
    <dgm:pt modelId="{D2FD3B91-4CC0-F141-9A16-C0880612F879}" type="pres">
      <dgm:prSet presAssocID="{2A7A5C6C-12AF-824F-95F5-7417B6A87F7F}" presName="CompostProcess" presStyleCnt="0">
        <dgm:presLayoutVars>
          <dgm:dir/>
          <dgm:resizeHandles val="exact"/>
        </dgm:presLayoutVars>
      </dgm:prSet>
      <dgm:spPr/>
      <dgm:t>
        <a:bodyPr/>
        <a:lstStyle/>
        <a:p>
          <a:endParaRPr lang="en-US"/>
        </a:p>
      </dgm:t>
    </dgm:pt>
    <dgm:pt modelId="{12685A4F-A4DD-ED46-A88F-DE285DE01A5E}" type="pres">
      <dgm:prSet presAssocID="{2A7A5C6C-12AF-824F-95F5-7417B6A87F7F}" presName="arrow" presStyleLbl="bgShp" presStyleIdx="0" presStyleCnt="1"/>
      <dgm:spPr/>
    </dgm:pt>
    <dgm:pt modelId="{27B7E005-CB01-3C4C-AFBD-5C33228549C1}" type="pres">
      <dgm:prSet presAssocID="{2A7A5C6C-12AF-824F-95F5-7417B6A87F7F}" presName="linearProcess" presStyleCnt="0"/>
      <dgm:spPr/>
    </dgm:pt>
    <dgm:pt modelId="{C1B7DDE6-6EBA-D64E-92E4-62AF9031EC20}" type="pres">
      <dgm:prSet presAssocID="{D1C1CFAE-794F-A14C-97FA-FA68935A8088}" presName="textNode" presStyleLbl="node1" presStyleIdx="0" presStyleCnt="7">
        <dgm:presLayoutVars>
          <dgm:bulletEnabled val="1"/>
        </dgm:presLayoutVars>
      </dgm:prSet>
      <dgm:spPr/>
      <dgm:t>
        <a:bodyPr/>
        <a:lstStyle/>
        <a:p>
          <a:endParaRPr lang="en-US"/>
        </a:p>
      </dgm:t>
    </dgm:pt>
    <dgm:pt modelId="{B048112F-16D7-0743-A296-EDAD4F90401C}" type="pres">
      <dgm:prSet presAssocID="{B0682E44-7E73-A14F-9EED-F5B0B382829B}" presName="sibTrans" presStyleCnt="0"/>
      <dgm:spPr/>
    </dgm:pt>
    <dgm:pt modelId="{01F4942D-E3D7-374A-8CFE-1D46D8138DC3}" type="pres">
      <dgm:prSet presAssocID="{FCA2B04C-4724-C14F-BACD-DE4E5F324572}" presName="textNode" presStyleLbl="node1" presStyleIdx="1" presStyleCnt="7">
        <dgm:presLayoutVars>
          <dgm:bulletEnabled val="1"/>
        </dgm:presLayoutVars>
      </dgm:prSet>
      <dgm:spPr/>
      <dgm:t>
        <a:bodyPr/>
        <a:lstStyle/>
        <a:p>
          <a:endParaRPr lang="en-US"/>
        </a:p>
      </dgm:t>
    </dgm:pt>
    <dgm:pt modelId="{AFE8FB19-8D17-2048-BD5C-9D649CA0D3BC}" type="pres">
      <dgm:prSet presAssocID="{0962DB28-6A11-A647-ACC5-5760A8C84E08}" presName="sibTrans" presStyleCnt="0"/>
      <dgm:spPr/>
    </dgm:pt>
    <dgm:pt modelId="{CD14C264-354D-DD44-9886-D1FA44188FF3}" type="pres">
      <dgm:prSet presAssocID="{3239E81C-DEBE-4F46-BB26-148846A58655}" presName="textNode" presStyleLbl="node1" presStyleIdx="2" presStyleCnt="7">
        <dgm:presLayoutVars>
          <dgm:bulletEnabled val="1"/>
        </dgm:presLayoutVars>
      </dgm:prSet>
      <dgm:spPr/>
      <dgm:t>
        <a:bodyPr/>
        <a:lstStyle/>
        <a:p>
          <a:endParaRPr lang="en-US"/>
        </a:p>
      </dgm:t>
    </dgm:pt>
    <dgm:pt modelId="{41D644CD-7CE7-734D-811E-E55EFCF5D7E0}" type="pres">
      <dgm:prSet presAssocID="{A5A2F967-BF7D-7145-B872-92876847F587}" presName="sibTrans" presStyleCnt="0"/>
      <dgm:spPr/>
    </dgm:pt>
    <dgm:pt modelId="{31AF02B3-2421-A141-9694-5FEC0225A5E3}" type="pres">
      <dgm:prSet presAssocID="{D3234B84-3171-4748-8A16-B0AEFBADB9C0}" presName="textNode" presStyleLbl="node1" presStyleIdx="3" presStyleCnt="7">
        <dgm:presLayoutVars>
          <dgm:bulletEnabled val="1"/>
        </dgm:presLayoutVars>
      </dgm:prSet>
      <dgm:spPr/>
      <dgm:t>
        <a:bodyPr/>
        <a:lstStyle/>
        <a:p>
          <a:endParaRPr lang="en-US"/>
        </a:p>
      </dgm:t>
    </dgm:pt>
    <dgm:pt modelId="{4FCBA9D3-93A4-8A49-8D00-82059E910103}" type="pres">
      <dgm:prSet presAssocID="{42C0EA72-CDDD-F647-879E-007250A8FA40}" presName="sibTrans" presStyleCnt="0"/>
      <dgm:spPr/>
    </dgm:pt>
    <dgm:pt modelId="{F5458A45-7BF0-164C-82D6-1BE5E9D67042}" type="pres">
      <dgm:prSet presAssocID="{67F91139-D381-C549-8311-88070FA568A9}" presName="textNode" presStyleLbl="node1" presStyleIdx="4" presStyleCnt="7">
        <dgm:presLayoutVars>
          <dgm:bulletEnabled val="1"/>
        </dgm:presLayoutVars>
      </dgm:prSet>
      <dgm:spPr/>
      <dgm:t>
        <a:bodyPr/>
        <a:lstStyle/>
        <a:p>
          <a:endParaRPr lang="en-US"/>
        </a:p>
      </dgm:t>
    </dgm:pt>
    <dgm:pt modelId="{50878590-358A-4C40-A143-450CFA5F97A0}" type="pres">
      <dgm:prSet presAssocID="{D6B5DF08-87E7-2748-A94F-7F107A70EF7C}" presName="sibTrans" presStyleCnt="0"/>
      <dgm:spPr/>
    </dgm:pt>
    <dgm:pt modelId="{DD946541-A752-1941-BBC4-3E0E07949DCB}" type="pres">
      <dgm:prSet presAssocID="{214A8824-350A-874F-A4E9-71A74BAA89D6}" presName="textNode" presStyleLbl="node1" presStyleIdx="5" presStyleCnt="7">
        <dgm:presLayoutVars>
          <dgm:bulletEnabled val="1"/>
        </dgm:presLayoutVars>
      </dgm:prSet>
      <dgm:spPr/>
      <dgm:t>
        <a:bodyPr/>
        <a:lstStyle/>
        <a:p>
          <a:endParaRPr lang="en-US"/>
        </a:p>
      </dgm:t>
    </dgm:pt>
    <dgm:pt modelId="{DB44C288-F636-5947-A7B6-DE9D5E758DCB}" type="pres">
      <dgm:prSet presAssocID="{02B73475-C695-7048-B11C-5E0172798EA3}" presName="sibTrans" presStyleCnt="0"/>
      <dgm:spPr/>
    </dgm:pt>
    <dgm:pt modelId="{58A19B60-3AF9-B84E-961A-F04F18003376}" type="pres">
      <dgm:prSet presAssocID="{4452214C-FF39-B845-BA8A-50409D278391}" presName="textNode" presStyleLbl="node1" presStyleIdx="6" presStyleCnt="7">
        <dgm:presLayoutVars>
          <dgm:bulletEnabled val="1"/>
        </dgm:presLayoutVars>
      </dgm:prSet>
      <dgm:spPr/>
      <dgm:t>
        <a:bodyPr/>
        <a:lstStyle/>
        <a:p>
          <a:endParaRPr lang="en-US"/>
        </a:p>
      </dgm:t>
    </dgm:pt>
  </dgm:ptLst>
  <dgm:cxnLst>
    <dgm:cxn modelId="{A53C1B6E-33D8-B642-AF42-75153D384910}" srcId="{2A7A5C6C-12AF-824F-95F5-7417B6A87F7F}" destId="{D3234B84-3171-4748-8A16-B0AEFBADB9C0}" srcOrd="3" destOrd="0" parTransId="{1FA1200D-EEE6-0149-92CA-60969D961194}" sibTransId="{42C0EA72-CDDD-F647-879E-007250A8FA40}"/>
    <dgm:cxn modelId="{124FC867-FA20-164D-B231-C9705BD575EA}" type="presOf" srcId="{D1C1CFAE-794F-A14C-97FA-FA68935A8088}" destId="{C1B7DDE6-6EBA-D64E-92E4-62AF9031EC20}" srcOrd="0" destOrd="0" presId="urn:microsoft.com/office/officeart/2005/8/layout/hProcess9"/>
    <dgm:cxn modelId="{A1354861-2B32-5647-846F-971DD5D40025}" type="presOf" srcId="{3239E81C-DEBE-4F46-BB26-148846A58655}" destId="{CD14C264-354D-DD44-9886-D1FA44188FF3}" srcOrd="0" destOrd="0" presId="urn:microsoft.com/office/officeart/2005/8/layout/hProcess9"/>
    <dgm:cxn modelId="{00F85112-BF8B-DA4D-B8C4-C1DE1CABF042}" srcId="{2A7A5C6C-12AF-824F-95F5-7417B6A87F7F}" destId="{3239E81C-DEBE-4F46-BB26-148846A58655}" srcOrd="2" destOrd="0" parTransId="{F1EA953E-DB84-AB4A-A8FB-4851DE53067A}" sibTransId="{A5A2F967-BF7D-7145-B872-92876847F587}"/>
    <dgm:cxn modelId="{5E44DD4A-5230-AA4C-B1EC-B5DA19B723BC}" srcId="{2A7A5C6C-12AF-824F-95F5-7417B6A87F7F}" destId="{D1C1CFAE-794F-A14C-97FA-FA68935A8088}" srcOrd="0" destOrd="0" parTransId="{929D6553-492D-3D4B-930C-EB410E068EE1}" sibTransId="{B0682E44-7E73-A14F-9EED-F5B0B382829B}"/>
    <dgm:cxn modelId="{8B0AD4C9-B273-1F41-B443-2B61DF138AA8}" type="presOf" srcId="{214A8824-350A-874F-A4E9-71A74BAA89D6}" destId="{DD946541-A752-1941-BBC4-3E0E07949DCB}" srcOrd="0" destOrd="0" presId="urn:microsoft.com/office/officeart/2005/8/layout/hProcess9"/>
    <dgm:cxn modelId="{29B48335-41F6-1840-AE00-8F19D45D722E}" type="presOf" srcId="{4452214C-FF39-B845-BA8A-50409D278391}" destId="{58A19B60-3AF9-B84E-961A-F04F18003376}" srcOrd="0" destOrd="0" presId="urn:microsoft.com/office/officeart/2005/8/layout/hProcess9"/>
    <dgm:cxn modelId="{32252592-286E-4848-852E-077A54748378}" srcId="{2A7A5C6C-12AF-824F-95F5-7417B6A87F7F}" destId="{67F91139-D381-C549-8311-88070FA568A9}" srcOrd="4" destOrd="0" parTransId="{2EB72157-F43E-4C4C-BC66-449B73283427}" sibTransId="{D6B5DF08-87E7-2748-A94F-7F107A70EF7C}"/>
    <dgm:cxn modelId="{EDAC1815-7406-E248-B995-1CC1E6F743A2}" type="presOf" srcId="{FCA2B04C-4724-C14F-BACD-DE4E5F324572}" destId="{01F4942D-E3D7-374A-8CFE-1D46D8138DC3}" srcOrd="0" destOrd="0" presId="urn:microsoft.com/office/officeart/2005/8/layout/hProcess9"/>
    <dgm:cxn modelId="{7C1F22D3-C972-7A40-8383-4479A035EFA1}" type="presOf" srcId="{67F91139-D381-C549-8311-88070FA568A9}" destId="{F5458A45-7BF0-164C-82D6-1BE5E9D67042}" srcOrd="0" destOrd="0" presId="urn:microsoft.com/office/officeart/2005/8/layout/hProcess9"/>
    <dgm:cxn modelId="{4BE6F421-3B45-6245-91AD-29E6BE7AE914}" type="presOf" srcId="{2A7A5C6C-12AF-824F-95F5-7417B6A87F7F}" destId="{D2FD3B91-4CC0-F141-9A16-C0880612F879}" srcOrd="0" destOrd="0" presId="urn:microsoft.com/office/officeart/2005/8/layout/hProcess9"/>
    <dgm:cxn modelId="{C7AD52CC-E433-C148-B7C3-FF9A368A2514}" type="presOf" srcId="{D3234B84-3171-4748-8A16-B0AEFBADB9C0}" destId="{31AF02B3-2421-A141-9694-5FEC0225A5E3}" srcOrd="0" destOrd="0" presId="urn:microsoft.com/office/officeart/2005/8/layout/hProcess9"/>
    <dgm:cxn modelId="{D8F5D642-D022-D245-9E2A-5726EBC35895}" srcId="{2A7A5C6C-12AF-824F-95F5-7417B6A87F7F}" destId="{FCA2B04C-4724-C14F-BACD-DE4E5F324572}" srcOrd="1" destOrd="0" parTransId="{0612B85D-C14C-D548-9AFC-166030ACD18B}" sibTransId="{0962DB28-6A11-A647-ACC5-5760A8C84E08}"/>
    <dgm:cxn modelId="{1DAB0796-85F5-2C41-A713-B504BF0966F5}" srcId="{2A7A5C6C-12AF-824F-95F5-7417B6A87F7F}" destId="{214A8824-350A-874F-A4E9-71A74BAA89D6}" srcOrd="5" destOrd="0" parTransId="{1D550000-2DBC-1540-875E-22CB8FEBE55A}" sibTransId="{02B73475-C695-7048-B11C-5E0172798EA3}"/>
    <dgm:cxn modelId="{13D9E6CE-C1C0-B140-A6C8-092537143071}" srcId="{2A7A5C6C-12AF-824F-95F5-7417B6A87F7F}" destId="{4452214C-FF39-B845-BA8A-50409D278391}" srcOrd="6" destOrd="0" parTransId="{BD084BF2-0ADB-0240-9F39-1DC9B90B68F1}" sibTransId="{13BEEB03-D6CE-A849-8712-FD3FEC117DC2}"/>
    <dgm:cxn modelId="{A4D9FB2E-270D-4447-9361-E05DDEF7F519}" type="presParOf" srcId="{D2FD3B91-4CC0-F141-9A16-C0880612F879}" destId="{12685A4F-A4DD-ED46-A88F-DE285DE01A5E}" srcOrd="0" destOrd="0" presId="urn:microsoft.com/office/officeart/2005/8/layout/hProcess9"/>
    <dgm:cxn modelId="{59B3C29B-4825-3940-A879-88FF3735CA7A}" type="presParOf" srcId="{D2FD3B91-4CC0-F141-9A16-C0880612F879}" destId="{27B7E005-CB01-3C4C-AFBD-5C33228549C1}" srcOrd="1" destOrd="0" presId="urn:microsoft.com/office/officeart/2005/8/layout/hProcess9"/>
    <dgm:cxn modelId="{A285FE99-D6C9-264D-9169-9D885114203F}" type="presParOf" srcId="{27B7E005-CB01-3C4C-AFBD-5C33228549C1}" destId="{C1B7DDE6-6EBA-D64E-92E4-62AF9031EC20}" srcOrd="0" destOrd="0" presId="urn:microsoft.com/office/officeart/2005/8/layout/hProcess9"/>
    <dgm:cxn modelId="{539F90A3-34A0-BB47-BE2B-979277CD5DDA}" type="presParOf" srcId="{27B7E005-CB01-3C4C-AFBD-5C33228549C1}" destId="{B048112F-16D7-0743-A296-EDAD4F90401C}" srcOrd="1" destOrd="0" presId="urn:microsoft.com/office/officeart/2005/8/layout/hProcess9"/>
    <dgm:cxn modelId="{82A5E282-3E44-B247-86AB-D69439FA043C}" type="presParOf" srcId="{27B7E005-CB01-3C4C-AFBD-5C33228549C1}" destId="{01F4942D-E3D7-374A-8CFE-1D46D8138DC3}" srcOrd="2" destOrd="0" presId="urn:microsoft.com/office/officeart/2005/8/layout/hProcess9"/>
    <dgm:cxn modelId="{B939AF1D-AEB5-B34D-B400-BB8A50B63A1B}" type="presParOf" srcId="{27B7E005-CB01-3C4C-AFBD-5C33228549C1}" destId="{AFE8FB19-8D17-2048-BD5C-9D649CA0D3BC}" srcOrd="3" destOrd="0" presId="urn:microsoft.com/office/officeart/2005/8/layout/hProcess9"/>
    <dgm:cxn modelId="{05EB864A-D6E7-EF48-ACD0-D68782E7EE76}" type="presParOf" srcId="{27B7E005-CB01-3C4C-AFBD-5C33228549C1}" destId="{CD14C264-354D-DD44-9886-D1FA44188FF3}" srcOrd="4" destOrd="0" presId="urn:microsoft.com/office/officeart/2005/8/layout/hProcess9"/>
    <dgm:cxn modelId="{099B746D-CA0E-3644-8E30-BDDC54D5F4D8}" type="presParOf" srcId="{27B7E005-CB01-3C4C-AFBD-5C33228549C1}" destId="{41D644CD-7CE7-734D-811E-E55EFCF5D7E0}" srcOrd="5" destOrd="0" presId="urn:microsoft.com/office/officeart/2005/8/layout/hProcess9"/>
    <dgm:cxn modelId="{5893BAE8-E221-FD4F-BCF3-0713D629264C}" type="presParOf" srcId="{27B7E005-CB01-3C4C-AFBD-5C33228549C1}" destId="{31AF02B3-2421-A141-9694-5FEC0225A5E3}" srcOrd="6" destOrd="0" presId="urn:microsoft.com/office/officeart/2005/8/layout/hProcess9"/>
    <dgm:cxn modelId="{D2862818-7C63-DE4B-8934-65FFCA64B727}" type="presParOf" srcId="{27B7E005-CB01-3C4C-AFBD-5C33228549C1}" destId="{4FCBA9D3-93A4-8A49-8D00-82059E910103}" srcOrd="7" destOrd="0" presId="urn:microsoft.com/office/officeart/2005/8/layout/hProcess9"/>
    <dgm:cxn modelId="{19A465CF-63AF-DD49-9EA5-5525C44236F1}" type="presParOf" srcId="{27B7E005-CB01-3C4C-AFBD-5C33228549C1}" destId="{F5458A45-7BF0-164C-82D6-1BE5E9D67042}" srcOrd="8" destOrd="0" presId="urn:microsoft.com/office/officeart/2005/8/layout/hProcess9"/>
    <dgm:cxn modelId="{A1394A1B-07D3-5649-A3D4-64F534120F1A}" type="presParOf" srcId="{27B7E005-CB01-3C4C-AFBD-5C33228549C1}" destId="{50878590-358A-4C40-A143-450CFA5F97A0}" srcOrd="9" destOrd="0" presId="urn:microsoft.com/office/officeart/2005/8/layout/hProcess9"/>
    <dgm:cxn modelId="{8BE068AD-D86A-6146-9BE5-6DFC1B8908FE}" type="presParOf" srcId="{27B7E005-CB01-3C4C-AFBD-5C33228549C1}" destId="{DD946541-A752-1941-BBC4-3E0E07949DCB}" srcOrd="10" destOrd="0" presId="urn:microsoft.com/office/officeart/2005/8/layout/hProcess9"/>
    <dgm:cxn modelId="{242966D8-C714-A749-8ED7-1F2F55D44128}" type="presParOf" srcId="{27B7E005-CB01-3C4C-AFBD-5C33228549C1}" destId="{DB44C288-F636-5947-A7B6-DE9D5E758DCB}" srcOrd="11" destOrd="0" presId="urn:microsoft.com/office/officeart/2005/8/layout/hProcess9"/>
    <dgm:cxn modelId="{A533075D-6017-8447-B1B4-35BCBCA2E559}" type="presParOf" srcId="{27B7E005-CB01-3C4C-AFBD-5C33228549C1}" destId="{58A19B60-3AF9-B84E-961A-F04F18003376}"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A9ACFF-976A-234D-A39F-10FB35EE6891}" type="doc">
      <dgm:prSet loTypeId="urn:microsoft.com/office/officeart/2005/8/layout/process1" loCatId="process" qsTypeId="urn:microsoft.com/office/officeart/2005/8/quickstyle/simple4" qsCatId="simple" csTypeId="urn:microsoft.com/office/officeart/2005/8/colors/accent1_2" csCatId="accent1"/>
      <dgm:spPr/>
      <dgm:t>
        <a:bodyPr/>
        <a:lstStyle/>
        <a:p>
          <a:endParaRPr lang="en-US"/>
        </a:p>
      </dgm:t>
    </dgm:pt>
    <dgm:pt modelId="{2AED98A4-EF2B-0A41-95E4-86D1A57A5717}">
      <dgm:prSet/>
      <dgm:spPr/>
      <dgm:t>
        <a:bodyPr/>
        <a:lstStyle/>
        <a:p>
          <a:pPr rtl="0"/>
          <a:r>
            <a:rPr lang="en-GB" smtClean="0"/>
            <a:t>Research: Contextual inquiry, Interviews, Survey, Workshop, Brainstorming, Content analysis</a:t>
          </a:r>
          <a:endParaRPr lang="en-GB"/>
        </a:p>
      </dgm:t>
    </dgm:pt>
    <dgm:pt modelId="{BAEAB23C-0F44-D140-AEF8-8AAFFDDF5A49}" type="parTrans" cxnId="{6F952E6B-C917-6745-8CA2-0D57944ADA73}">
      <dgm:prSet/>
      <dgm:spPr/>
      <dgm:t>
        <a:bodyPr/>
        <a:lstStyle/>
        <a:p>
          <a:endParaRPr lang="en-US"/>
        </a:p>
      </dgm:t>
    </dgm:pt>
    <dgm:pt modelId="{3051452B-C738-1140-9358-D6596870C677}" type="sibTrans" cxnId="{6F952E6B-C917-6745-8CA2-0D57944ADA73}">
      <dgm:prSet/>
      <dgm:spPr/>
      <dgm:t>
        <a:bodyPr/>
        <a:lstStyle/>
        <a:p>
          <a:endParaRPr lang="en-US"/>
        </a:p>
      </dgm:t>
    </dgm:pt>
    <dgm:pt modelId="{D4DFEE81-FC92-B64E-AFAA-5AA1C59DA605}">
      <dgm:prSet/>
      <dgm:spPr/>
      <dgm:t>
        <a:bodyPr/>
        <a:lstStyle/>
        <a:p>
          <a:pPr rtl="0"/>
          <a:r>
            <a:rPr lang="en-GB" smtClean="0"/>
            <a:t>Concept: Wireframes, Design, Page layout, Navigation Modelling, Metadata design, Taxonomy</a:t>
          </a:r>
          <a:endParaRPr lang="en-GB"/>
        </a:p>
      </dgm:t>
    </dgm:pt>
    <dgm:pt modelId="{620D12C7-FA8B-D24C-A0FC-18C785A3893B}" type="parTrans" cxnId="{6F268987-8D9D-D846-9755-E9EF33716733}">
      <dgm:prSet/>
      <dgm:spPr/>
      <dgm:t>
        <a:bodyPr/>
        <a:lstStyle/>
        <a:p>
          <a:endParaRPr lang="en-US"/>
        </a:p>
      </dgm:t>
    </dgm:pt>
    <dgm:pt modelId="{3C637285-BEA1-3247-850D-50ECE3347909}" type="sibTrans" cxnId="{6F268987-8D9D-D846-9755-E9EF33716733}">
      <dgm:prSet/>
      <dgm:spPr/>
      <dgm:t>
        <a:bodyPr/>
        <a:lstStyle/>
        <a:p>
          <a:endParaRPr lang="en-US"/>
        </a:p>
      </dgm:t>
    </dgm:pt>
    <dgm:pt modelId="{6E7994E0-DDE8-E14B-944F-89E2774C85E1}">
      <dgm:prSet/>
      <dgm:spPr/>
      <dgm:t>
        <a:bodyPr/>
        <a:lstStyle/>
        <a:p>
          <a:pPr rtl="0"/>
          <a:r>
            <a:rPr lang="en-GB" smtClean="0"/>
            <a:t>Design: Mock up, Themes, Branding, Functional Prototyping</a:t>
          </a:r>
          <a:endParaRPr lang="en-GB"/>
        </a:p>
      </dgm:t>
    </dgm:pt>
    <dgm:pt modelId="{BDE54E76-B976-C74B-9EAD-9593BB53F1B4}" type="parTrans" cxnId="{88AA5B4F-3163-074E-89FC-CF506031E446}">
      <dgm:prSet/>
      <dgm:spPr/>
      <dgm:t>
        <a:bodyPr/>
        <a:lstStyle/>
        <a:p>
          <a:endParaRPr lang="en-US"/>
        </a:p>
      </dgm:t>
    </dgm:pt>
    <dgm:pt modelId="{970F3154-DDED-214F-9529-782B4FA87BF1}" type="sibTrans" cxnId="{88AA5B4F-3163-074E-89FC-CF506031E446}">
      <dgm:prSet/>
      <dgm:spPr/>
      <dgm:t>
        <a:bodyPr/>
        <a:lstStyle/>
        <a:p>
          <a:endParaRPr lang="en-US"/>
        </a:p>
      </dgm:t>
    </dgm:pt>
    <dgm:pt modelId="{0641969B-0C91-5D45-A109-C3EFCDBC54E2}">
      <dgm:prSet/>
      <dgm:spPr/>
      <dgm:t>
        <a:bodyPr/>
        <a:lstStyle/>
        <a:p>
          <a:pPr rtl="0"/>
          <a:r>
            <a:rPr lang="en-GB" smtClean="0"/>
            <a:t>Build: Usability testing, Website Analytics</a:t>
          </a:r>
          <a:endParaRPr lang="en-GB"/>
        </a:p>
      </dgm:t>
    </dgm:pt>
    <dgm:pt modelId="{7290E5A2-A3EB-274C-8506-9EA75A7646DE}" type="parTrans" cxnId="{C422FF2B-24E5-184F-853E-C0BD370FB04A}">
      <dgm:prSet/>
      <dgm:spPr/>
      <dgm:t>
        <a:bodyPr/>
        <a:lstStyle/>
        <a:p>
          <a:endParaRPr lang="en-US"/>
        </a:p>
      </dgm:t>
    </dgm:pt>
    <dgm:pt modelId="{8AE10C91-6992-C14A-936E-5EA4DBC640EA}" type="sibTrans" cxnId="{C422FF2B-24E5-184F-853E-C0BD370FB04A}">
      <dgm:prSet/>
      <dgm:spPr/>
      <dgm:t>
        <a:bodyPr/>
        <a:lstStyle/>
        <a:p>
          <a:endParaRPr lang="en-US"/>
        </a:p>
      </dgm:t>
    </dgm:pt>
    <dgm:pt modelId="{49A9406F-EAB6-A945-A99F-A1AA6E227F53}" type="pres">
      <dgm:prSet presAssocID="{09A9ACFF-976A-234D-A39F-10FB35EE6891}" presName="Name0" presStyleCnt="0">
        <dgm:presLayoutVars>
          <dgm:dir/>
          <dgm:resizeHandles val="exact"/>
        </dgm:presLayoutVars>
      </dgm:prSet>
      <dgm:spPr/>
      <dgm:t>
        <a:bodyPr/>
        <a:lstStyle/>
        <a:p>
          <a:endParaRPr lang="en-US"/>
        </a:p>
      </dgm:t>
    </dgm:pt>
    <dgm:pt modelId="{DAE24F0D-35BE-2046-BE7A-6BB1E4C6F5DB}" type="pres">
      <dgm:prSet presAssocID="{2AED98A4-EF2B-0A41-95E4-86D1A57A5717}" presName="node" presStyleLbl="node1" presStyleIdx="0" presStyleCnt="4">
        <dgm:presLayoutVars>
          <dgm:bulletEnabled val="1"/>
        </dgm:presLayoutVars>
      </dgm:prSet>
      <dgm:spPr/>
      <dgm:t>
        <a:bodyPr/>
        <a:lstStyle/>
        <a:p>
          <a:endParaRPr lang="en-US"/>
        </a:p>
      </dgm:t>
    </dgm:pt>
    <dgm:pt modelId="{5A91AFDA-2AF3-BC4F-A8A7-258B7F70885C}" type="pres">
      <dgm:prSet presAssocID="{3051452B-C738-1140-9358-D6596870C677}" presName="sibTrans" presStyleLbl="sibTrans2D1" presStyleIdx="0" presStyleCnt="3"/>
      <dgm:spPr/>
      <dgm:t>
        <a:bodyPr/>
        <a:lstStyle/>
        <a:p>
          <a:endParaRPr lang="en-US"/>
        </a:p>
      </dgm:t>
    </dgm:pt>
    <dgm:pt modelId="{7274F4F7-1A3C-2442-B625-C3096D4AECC3}" type="pres">
      <dgm:prSet presAssocID="{3051452B-C738-1140-9358-D6596870C677}" presName="connectorText" presStyleLbl="sibTrans2D1" presStyleIdx="0" presStyleCnt="3"/>
      <dgm:spPr/>
      <dgm:t>
        <a:bodyPr/>
        <a:lstStyle/>
        <a:p>
          <a:endParaRPr lang="en-US"/>
        </a:p>
      </dgm:t>
    </dgm:pt>
    <dgm:pt modelId="{AB9F70E1-CCF3-804F-A467-B39CCEA7B1E1}" type="pres">
      <dgm:prSet presAssocID="{D4DFEE81-FC92-B64E-AFAA-5AA1C59DA605}" presName="node" presStyleLbl="node1" presStyleIdx="1" presStyleCnt="4">
        <dgm:presLayoutVars>
          <dgm:bulletEnabled val="1"/>
        </dgm:presLayoutVars>
      </dgm:prSet>
      <dgm:spPr/>
      <dgm:t>
        <a:bodyPr/>
        <a:lstStyle/>
        <a:p>
          <a:endParaRPr lang="en-US"/>
        </a:p>
      </dgm:t>
    </dgm:pt>
    <dgm:pt modelId="{73CCE4BB-A470-9347-A499-51BC11B5F6E1}" type="pres">
      <dgm:prSet presAssocID="{3C637285-BEA1-3247-850D-50ECE3347909}" presName="sibTrans" presStyleLbl="sibTrans2D1" presStyleIdx="1" presStyleCnt="3"/>
      <dgm:spPr/>
      <dgm:t>
        <a:bodyPr/>
        <a:lstStyle/>
        <a:p>
          <a:endParaRPr lang="en-US"/>
        </a:p>
      </dgm:t>
    </dgm:pt>
    <dgm:pt modelId="{325FF072-41FE-9E41-BC0E-9BDDB98C14CF}" type="pres">
      <dgm:prSet presAssocID="{3C637285-BEA1-3247-850D-50ECE3347909}" presName="connectorText" presStyleLbl="sibTrans2D1" presStyleIdx="1" presStyleCnt="3"/>
      <dgm:spPr/>
      <dgm:t>
        <a:bodyPr/>
        <a:lstStyle/>
        <a:p>
          <a:endParaRPr lang="en-US"/>
        </a:p>
      </dgm:t>
    </dgm:pt>
    <dgm:pt modelId="{9457839C-8C79-AB44-ACC4-0A2E79FFDC88}" type="pres">
      <dgm:prSet presAssocID="{6E7994E0-DDE8-E14B-944F-89E2774C85E1}" presName="node" presStyleLbl="node1" presStyleIdx="2" presStyleCnt="4">
        <dgm:presLayoutVars>
          <dgm:bulletEnabled val="1"/>
        </dgm:presLayoutVars>
      </dgm:prSet>
      <dgm:spPr/>
      <dgm:t>
        <a:bodyPr/>
        <a:lstStyle/>
        <a:p>
          <a:endParaRPr lang="en-US"/>
        </a:p>
      </dgm:t>
    </dgm:pt>
    <dgm:pt modelId="{35204EE4-3910-E740-81E9-CCFD61A0E484}" type="pres">
      <dgm:prSet presAssocID="{970F3154-DDED-214F-9529-782B4FA87BF1}" presName="sibTrans" presStyleLbl="sibTrans2D1" presStyleIdx="2" presStyleCnt="3"/>
      <dgm:spPr/>
      <dgm:t>
        <a:bodyPr/>
        <a:lstStyle/>
        <a:p>
          <a:endParaRPr lang="en-US"/>
        </a:p>
      </dgm:t>
    </dgm:pt>
    <dgm:pt modelId="{43B5C73A-CD1E-1A4E-B1EF-C2DE7CE66248}" type="pres">
      <dgm:prSet presAssocID="{970F3154-DDED-214F-9529-782B4FA87BF1}" presName="connectorText" presStyleLbl="sibTrans2D1" presStyleIdx="2" presStyleCnt="3"/>
      <dgm:spPr/>
      <dgm:t>
        <a:bodyPr/>
        <a:lstStyle/>
        <a:p>
          <a:endParaRPr lang="en-US"/>
        </a:p>
      </dgm:t>
    </dgm:pt>
    <dgm:pt modelId="{B9359090-8762-9B4A-A2CA-9B710F678BBE}" type="pres">
      <dgm:prSet presAssocID="{0641969B-0C91-5D45-A109-C3EFCDBC54E2}" presName="node" presStyleLbl="node1" presStyleIdx="3" presStyleCnt="4">
        <dgm:presLayoutVars>
          <dgm:bulletEnabled val="1"/>
        </dgm:presLayoutVars>
      </dgm:prSet>
      <dgm:spPr/>
      <dgm:t>
        <a:bodyPr/>
        <a:lstStyle/>
        <a:p>
          <a:endParaRPr lang="en-US"/>
        </a:p>
      </dgm:t>
    </dgm:pt>
  </dgm:ptLst>
  <dgm:cxnLst>
    <dgm:cxn modelId="{7543E36F-26EC-D441-B854-B11EF6FCDE78}" type="presOf" srcId="{6E7994E0-DDE8-E14B-944F-89E2774C85E1}" destId="{9457839C-8C79-AB44-ACC4-0A2E79FFDC88}" srcOrd="0" destOrd="0" presId="urn:microsoft.com/office/officeart/2005/8/layout/process1"/>
    <dgm:cxn modelId="{5F44B5BE-4E3F-8342-A34D-A6F0AC889BEB}" type="presOf" srcId="{2AED98A4-EF2B-0A41-95E4-86D1A57A5717}" destId="{DAE24F0D-35BE-2046-BE7A-6BB1E4C6F5DB}" srcOrd="0" destOrd="0" presId="urn:microsoft.com/office/officeart/2005/8/layout/process1"/>
    <dgm:cxn modelId="{94D00FE6-EC40-A44D-B117-97D293C5DE2C}" type="presOf" srcId="{970F3154-DDED-214F-9529-782B4FA87BF1}" destId="{43B5C73A-CD1E-1A4E-B1EF-C2DE7CE66248}" srcOrd="1" destOrd="0" presId="urn:microsoft.com/office/officeart/2005/8/layout/process1"/>
    <dgm:cxn modelId="{8E41B636-B655-0447-98F6-5F146E90E7EB}" type="presOf" srcId="{09A9ACFF-976A-234D-A39F-10FB35EE6891}" destId="{49A9406F-EAB6-A945-A99F-A1AA6E227F53}" srcOrd="0" destOrd="0" presId="urn:microsoft.com/office/officeart/2005/8/layout/process1"/>
    <dgm:cxn modelId="{68CF82EA-D2E7-184D-83E2-6394314A004D}" type="presOf" srcId="{0641969B-0C91-5D45-A109-C3EFCDBC54E2}" destId="{B9359090-8762-9B4A-A2CA-9B710F678BBE}" srcOrd="0" destOrd="0" presId="urn:microsoft.com/office/officeart/2005/8/layout/process1"/>
    <dgm:cxn modelId="{6F952E6B-C917-6745-8CA2-0D57944ADA73}" srcId="{09A9ACFF-976A-234D-A39F-10FB35EE6891}" destId="{2AED98A4-EF2B-0A41-95E4-86D1A57A5717}" srcOrd="0" destOrd="0" parTransId="{BAEAB23C-0F44-D140-AEF8-8AAFFDDF5A49}" sibTransId="{3051452B-C738-1140-9358-D6596870C677}"/>
    <dgm:cxn modelId="{DE1AE77E-A647-5740-B4BA-9FF3ED472260}" type="presOf" srcId="{3C637285-BEA1-3247-850D-50ECE3347909}" destId="{73CCE4BB-A470-9347-A499-51BC11B5F6E1}" srcOrd="0" destOrd="0" presId="urn:microsoft.com/office/officeart/2005/8/layout/process1"/>
    <dgm:cxn modelId="{D42F61AC-9711-4448-9005-06BC1315C12B}" type="presOf" srcId="{3051452B-C738-1140-9358-D6596870C677}" destId="{5A91AFDA-2AF3-BC4F-A8A7-258B7F70885C}" srcOrd="0" destOrd="0" presId="urn:microsoft.com/office/officeart/2005/8/layout/process1"/>
    <dgm:cxn modelId="{B72C64AA-23E6-304E-AEF5-02CF66414058}" type="presOf" srcId="{3051452B-C738-1140-9358-D6596870C677}" destId="{7274F4F7-1A3C-2442-B625-C3096D4AECC3}" srcOrd="1" destOrd="0" presId="urn:microsoft.com/office/officeart/2005/8/layout/process1"/>
    <dgm:cxn modelId="{88AA5B4F-3163-074E-89FC-CF506031E446}" srcId="{09A9ACFF-976A-234D-A39F-10FB35EE6891}" destId="{6E7994E0-DDE8-E14B-944F-89E2774C85E1}" srcOrd="2" destOrd="0" parTransId="{BDE54E76-B976-C74B-9EAD-9593BB53F1B4}" sibTransId="{970F3154-DDED-214F-9529-782B4FA87BF1}"/>
    <dgm:cxn modelId="{C422FF2B-24E5-184F-853E-C0BD370FB04A}" srcId="{09A9ACFF-976A-234D-A39F-10FB35EE6891}" destId="{0641969B-0C91-5D45-A109-C3EFCDBC54E2}" srcOrd="3" destOrd="0" parTransId="{7290E5A2-A3EB-274C-8506-9EA75A7646DE}" sibTransId="{8AE10C91-6992-C14A-936E-5EA4DBC640EA}"/>
    <dgm:cxn modelId="{8A0A2BD0-0E57-2B4D-B14B-89078770BE2F}" type="presOf" srcId="{3C637285-BEA1-3247-850D-50ECE3347909}" destId="{325FF072-41FE-9E41-BC0E-9BDDB98C14CF}" srcOrd="1" destOrd="0" presId="urn:microsoft.com/office/officeart/2005/8/layout/process1"/>
    <dgm:cxn modelId="{7630B179-3504-1143-BD9C-FBC355F86D8B}" type="presOf" srcId="{970F3154-DDED-214F-9529-782B4FA87BF1}" destId="{35204EE4-3910-E740-81E9-CCFD61A0E484}" srcOrd="0" destOrd="0" presId="urn:microsoft.com/office/officeart/2005/8/layout/process1"/>
    <dgm:cxn modelId="{118E79AF-6673-EB46-8826-F6A25C72AAA9}" type="presOf" srcId="{D4DFEE81-FC92-B64E-AFAA-5AA1C59DA605}" destId="{AB9F70E1-CCF3-804F-A467-B39CCEA7B1E1}" srcOrd="0" destOrd="0" presId="urn:microsoft.com/office/officeart/2005/8/layout/process1"/>
    <dgm:cxn modelId="{6F268987-8D9D-D846-9755-E9EF33716733}" srcId="{09A9ACFF-976A-234D-A39F-10FB35EE6891}" destId="{D4DFEE81-FC92-B64E-AFAA-5AA1C59DA605}" srcOrd="1" destOrd="0" parTransId="{620D12C7-FA8B-D24C-A0FC-18C785A3893B}" sibTransId="{3C637285-BEA1-3247-850D-50ECE3347909}"/>
    <dgm:cxn modelId="{ED32DCF3-595B-E740-8C1C-72121BB0F33A}" type="presParOf" srcId="{49A9406F-EAB6-A945-A99F-A1AA6E227F53}" destId="{DAE24F0D-35BE-2046-BE7A-6BB1E4C6F5DB}" srcOrd="0" destOrd="0" presId="urn:microsoft.com/office/officeart/2005/8/layout/process1"/>
    <dgm:cxn modelId="{4094696A-5347-424A-9ECB-13E3655E89C2}" type="presParOf" srcId="{49A9406F-EAB6-A945-A99F-A1AA6E227F53}" destId="{5A91AFDA-2AF3-BC4F-A8A7-258B7F70885C}" srcOrd="1" destOrd="0" presId="urn:microsoft.com/office/officeart/2005/8/layout/process1"/>
    <dgm:cxn modelId="{2E90892E-CEAF-7E4B-AC35-0C3528B178FA}" type="presParOf" srcId="{5A91AFDA-2AF3-BC4F-A8A7-258B7F70885C}" destId="{7274F4F7-1A3C-2442-B625-C3096D4AECC3}" srcOrd="0" destOrd="0" presId="urn:microsoft.com/office/officeart/2005/8/layout/process1"/>
    <dgm:cxn modelId="{650C292C-13C9-674C-97B1-733C5B17F5AD}" type="presParOf" srcId="{49A9406F-EAB6-A945-A99F-A1AA6E227F53}" destId="{AB9F70E1-CCF3-804F-A467-B39CCEA7B1E1}" srcOrd="2" destOrd="0" presId="urn:microsoft.com/office/officeart/2005/8/layout/process1"/>
    <dgm:cxn modelId="{3884636F-7B9C-6A43-9DE7-36F570238FD2}" type="presParOf" srcId="{49A9406F-EAB6-A945-A99F-A1AA6E227F53}" destId="{73CCE4BB-A470-9347-A499-51BC11B5F6E1}" srcOrd="3" destOrd="0" presId="urn:microsoft.com/office/officeart/2005/8/layout/process1"/>
    <dgm:cxn modelId="{8F8B1805-6836-7848-99C9-0B656A346382}" type="presParOf" srcId="{73CCE4BB-A470-9347-A499-51BC11B5F6E1}" destId="{325FF072-41FE-9E41-BC0E-9BDDB98C14CF}" srcOrd="0" destOrd="0" presId="urn:microsoft.com/office/officeart/2005/8/layout/process1"/>
    <dgm:cxn modelId="{4D0B9B60-CB84-0146-B0D8-74D7D1C6504F}" type="presParOf" srcId="{49A9406F-EAB6-A945-A99F-A1AA6E227F53}" destId="{9457839C-8C79-AB44-ACC4-0A2E79FFDC88}" srcOrd="4" destOrd="0" presId="urn:microsoft.com/office/officeart/2005/8/layout/process1"/>
    <dgm:cxn modelId="{F8E0F346-1D2E-1A42-811C-26F14EFC83EC}" type="presParOf" srcId="{49A9406F-EAB6-A945-A99F-A1AA6E227F53}" destId="{35204EE4-3910-E740-81E9-CCFD61A0E484}" srcOrd="5" destOrd="0" presId="urn:microsoft.com/office/officeart/2005/8/layout/process1"/>
    <dgm:cxn modelId="{58AB72F8-396F-544A-9E8F-762EFA8AB615}" type="presParOf" srcId="{35204EE4-3910-E740-81E9-CCFD61A0E484}" destId="{43B5C73A-CD1E-1A4E-B1EF-C2DE7CE66248}" srcOrd="0" destOrd="0" presId="urn:microsoft.com/office/officeart/2005/8/layout/process1"/>
    <dgm:cxn modelId="{D120203E-E09D-1A42-B351-F0455C012610}" type="presParOf" srcId="{49A9406F-EAB6-A945-A99F-A1AA6E227F53}" destId="{B9359090-8762-9B4A-A2CA-9B710F678BB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A949CB-AC29-0747-B900-A461E67DE4F8}" type="doc">
      <dgm:prSet loTypeId="urn:microsoft.com/office/officeart/2005/8/layout/process1" loCatId="process" qsTypeId="urn:microsoft.com/office/officeart/2005/8/quickstyle/simple4" qsCatId="simple" csTypeId="urn:microsoft.com/office/officeart/2005/8/colors/accent1_2" csCatId="accent1"/>
      <dgm:spPr/>
      <dgm:t>
        <a:bodyPr/>
        <a:lstStyle/>
        <a:p>
          <a:endParaRPr lang="en-US"/>
        </a:p>
      </dgm:t>
    </dgm:pt>
    <dgm:pt modelId="{55B409BE-449A-054E-893A-2BEC23350F0C}">
      <dgm:prSet/>
      <dgm:spPr/>
      <dgm:t>
        <a:bodyPr/>
        <a:lstStyle/>
        <a:p>
          <a:pPr rtl="0"/>
          <a:r>
            <a:rPr lang="en-GB" smtClean="0"/>
            <a:t>Assessing existing and needed content, </a:t>
          </a:r>
          <a:endParaRPr lang="en-GB"/>
        </a:p>
      </dgm:t>
    </dgm:pt>
    <dgm:pt modelId="{3CAA9F52-C285-9F4D-870D-47F16CB7AF59}" type="parTrans" cxnId="{AEC39958-5B16-2848-BD61-B3C93835774E}">
      <dgm:prSet/>
      <dgm:spPr/>
      <dgm:t>
        <a:bodyPr/>
        <a:lstStyle/>
        <a:p>
          <a:endParaRPr lang="en-US"/>
        </a:p>
      </dgm:t>
    </dgm:pt>
    <dgm:pt modelId="{49E647F0-BCDB-194F-B6B2-2772BCE86B60}" type="sibTrans" cxnId="{AEC39958-5B16-2848-BD61-B3C93835774E}">
      <dgm:prSet/>
      <dgm:spPr/>
      <dgm:t>
        <a:bodyPr/>
        <a:lstStyle/>
        <a:p>
          <a:endParaRPr lang="en-US"/>
        </a:p>
      </dgm:t>
    </dgm:pt>
    <dgm:pt modelId="{8C85F2B0-A71D-554C-B9AF-F191644A332A}">
      <dgm:prSet/>
      <dgm:spPr/>
      <dgm:t>
        <a:bodyPr/>
        <a:lstStyle/>
        <a:p>
          <a:pPr rtl="0"/>
          <a:r>
            <a:rPr lang="en-GB" smtClean="0"/>
            <a:t>Organizing the pages, </a:t>
          </a:r>
          <a:endParaRPr lang="en-GB"/>
        </a:p>
      </dgm:t>
    </dgm:pt>
    <dgm:pt modelId="{3E9E531E-FD07-4842-8372-A0D51A29090B}" type="parTrans" cxnId="{941CCA46-7D85-AE46-9F9E-B049CBF1958A}">
      <dgm:prSet/>
      <dgm:spPr/>
      <dgm:t>
        <a:bodyPr/>
        <a:lstStyle/>
        <a:p>
          <a:endParaRPr lang="en-US"/>
        </a:p>
      </dgm:t>
    </dgm:pt>
    <dgm:pt modelId="{82EFACA1-9B5D-2C42-BEBE-9698EE318E16}" type="sibTrans" cxnId="{941CCA46-7D85-AE46-9F9E-B049CBF1958A}">
      <dgm:prSet/>
      <dgm:spPr/>
      <dgm:t>
        <a:bodyPr/>
        <a:lstStyle/>
        <a:p>
          <a:endParaRPr lang="en-US"/>
        </a:p>
      </dgm:t>
    </dgm:pt>
    <dgm:pt modelId="{A56CA232-C8E1-B949-91DF-8F100A84B2D5}">
      <dgm:prSet/>
      <dgm:spPr/>
      <dgm:t>
        <a:bodyPr/>
        <a:lstStyle/>
        <a:p>
          <a:pPr rtl="0"/>
          <a:r>
            <a:rPr lang="en-GB" smtClean="0"/>
            <a:t>Providing clues to help use the site efficiently, and </a:t>
          </a:r>
          <a:endParaRPr lang="en-GB"/>
        </a:p>
      </dgm:t>
    </dgm:pt>
    <dgm:pt modelId="{DE04124C-CFD7-344B-86B3-0C0A8564B7E8}" type="parTrans" cxnId="{A6BF0404-A63F-414F-8ECE-7B9A42BED5A3}">
      <dgm:prSet/>
      <dgm:spPr/>
      <dgm:t>
        <a:bodyPr/>
        <a:lstStyle/>
        <a:p>
          <a:endParaRPr lang="en-US"/>
        </a:p>
      </dgm:t>
    </dgm:pt>
    <dgm:pt modelId="{1441D5D9-424C-A441-94C1-611C9F2CED9F}" type="sibTrans" cxnId="{A6BF0404-A63F-414F-8ECE-7B9A42BED5A3}">
      <dgm:prSet/>
      <dgm:spPr/>
      <dgm:t>
        <a:bodyPr/>
        <a:lstStyle/>
        <a:p>
          <a:endParaRPr lang="en-US"/>
        </a:p>
      </dgm:t>
    </dgm:pt>
    <dgm:pt modelId="{CF1B4642-E9D7-124D-B580-E2ED30F50B6D}">
      <dgm:prSet/>
      <dgm:spPr/>
      <dgm:t>
        <a:bodyPr/>
        <a:lstStyle/>
        <a:p>
          <a:pPr rtl="0"/>
          <a:r>
            <a:rPr lang="en-GB" smtClean="0"/>
            <a:t>Developing navigational structure</a:t>
          </a:r>
          <a:endParaRPr lang="en-GB"/>
        </a:p>
      </dgm:t>
    </dgm:pt>
    <dgm:pt modelId="{4B47C9D6-D940-4D48-8BCD-31091EFF7518}" type="parTrans" cxnId="{A2440019-972F-7C44-93CD-45529C4540E2}">
      <dgm:prSet/>
      <dgm:spPr/>
      <dgm:t>
        <a:bodyPr/>
        <a:lstStyle/>
        <a:p>
          <a:endParaRPr lang="en-US"/>
        </a:p>
      </dgm:t>
    </dgm:pt>
    <dgm:pt modelId="{89B94564-4FC1-AF44-9152-5FAA9533BA13}" type="sibTrans" cxnId="{A2440019-972F-7C44-93CD-45529C4540E2}">
      <dgm:prSet/>
      <dgm:spPr/>
      <dgm:t>
        <a:bodyPr/>
        <a:lstStyle/>
        <a:p>
          <a:endParaRPr lang="en-US"/>
        </a:p>
      </dgm:t>
    </dgm:pt>
    <dgm:pt modelId="{1458A087-F8E1-9744-8662-A26EA3AA6D7D}" type="pres">
      <dgm:prSet presAssocID="{22A949CB-AC29-0747-B900-A461E67DE4F8}" presName="Name0" presStyleCnt="0">
        <dgm:presLayoutVars>
          <dgm:dir/>
          <dgm:resizeHandles val="exact"/>
        </dgm:presLayoutVars>
      </dgm:prSet>
      <dgm:spPr/>
      <dgm:t>
        <a:bodyPr/>
        <a:lstStyle/>
        <a:p>
          <a:endParaRPr lang="en-US"/>
        </a:p>
      </dgm:t>
    </dgm:pt>
    <dgm:pt modelId="{E1200EAF-2322-404A-8ADB-EFF3A5CA9FF8}" type="pres">
      <dgm:prSet presAssocID="{55B409BE-449A-054E-893A-2BEC23350F0C}" presName="node" presStyleLbl="node1" presStyleIdx="0" presStyleCnt="4">
        <dgm:presLayoutVars>
          <dgm:bulletEnabled val="1"/>
        </dgm:presLayoutVars>
      </dgm:prSet>
      <dgm:spPr/>
      <dgm:t>
        <a:bodyPr/>
        <a:lstStyle/>
        <a:p>
          <a:endParaRPr lang="en-US"/>
        </a:p>
      </dgm:t>
    </dgm:pt>
    <dgm:pt modelId="{57E4699D-734D-AC46-AEE1-F840B502C1B9}" type="pres">
      <dgm:prSet presAssocID="{49E647F0-BCDB-194F-B6B2-2772BCE86B60}" presName="sibTrans" presStyleLbl="sibTrans2D1" presStyleIdx="0" presStyleCnt="3"/>
      <dgm:spPr/>
      <dgm:t>
        <a:bodyPr/>
        <a:lstStyle/>
        <a:p>
          <a:endParaRPr lang="en-US"/>
        </a:p>
      </dgm:t>
    </dgm:pt>
    <dgm:pt modelId="{5B79B69E-0DC7-9547-840B-664D793CBC3E}" type="pres">
      <dgm:prSet presAssocID="{49E647F0-BCDB-194F-B6B2-2772BCE86B60}" presName="connectorText" presStyleLbl="sibTrans2D1" presStyleIdx="0" presStyleCnt="3"/>
      <dgm:spPr/>
      <dgm:t>
        <a:bodyPr/>
        <a:lstStyle/>
        <a:p>
          <a:endParaRPr lang="en-US"/>
        </a:p>
      </dgm:t>
    </dgm:pt>
    <dgm:pt modelId="{2BFABE37-771B-C847-B049-B6A809C94E59}" type="pres">
      <dgm:prSet presAssocID="{8C85F2B0-A71D-554C-B9AF-F191644A332A}" presName="node" presStyleLbl="node1" presStyleIdx="1" presStyleCnt="4">
        <dgm:presLayoutVars>
          <dgm:bulletEnabled val="1"/>
        </dgm:presLayoutVars>
      </dgm:prSet>
      <dgm:spPr/>
      <dgm:t>
        <a:bodyPr/>
        <a:lstStyle/>
        <a:p>
          <a:endParaRPr lang="en-US"/>
        </a:p>
      </dgm:t>
    </dgm:pt>
    <dgm:pt modelId="{002D021A-7494-C74A-A4AD-7ECD85FDA9BD}" type="pres">
      <dgm:prSet presAssocID="{82EFACA1-9B5D-2C42-BEBE-9698EE318E16}" presName="sibTrans" presStyleLbl="sibTrans2D1" presStyleIdx="1" presStyleCnt="3"/>
      <dgm:spPr/>
      <dgm:t>
        <a:bodyPr/>
        <a:lstStyle/>
        <a:p>
          <a:endParaRPr lang="en-US"/>
        </a:p>
      </dgm:t>
    </dgm:pt>
    <dgm:pt modelId="{E8B28F99-667A-0F42-89B4-3DAB406C15E1}" type="pres">
      <dgm:prSet presAssocID="{82EFACA1-9B5D-2C42-BEBE-9698EE318E16}" presName="connectorText" presStyleLbl="sibTrans2D1" presStyleIdx="1" presStyleCnt="3"/>
      <dgm:spPr/>
      <dgm:t>
        <a:bodyPr/>
        <a:lstStyle/>
        <a:p>
          <a:endParaRPr lang="en-US"/>
        </a:p>
      </dgm:t>
    </dgm:pt>
    <dgm:pt modelId="{8F7C23CE-BA77-CB4E-AACB-7ACD49B6AF20}" type="pres">
      <dgm:prSet presAssocID="{A56CA232-C8E1-B949-91DF-8F100A84B2D5}" presName="node" presStyleLbl="node1" presStyleIdx="2" presStyleCnt="4">
        <dgm:presLayoutVars>
          <dgm:bulletEnabled val="1"/>
        </dgm:presLayoutVars>
      </dgm:prSet>
      <dgm:spPr/>
      <dgm:t>
        <a:bodyPr/>
        <a:lstStyle/>
        <a:p>
          <a:endParaRPr lang="en-US"/>
        </a:p>
      </dgm:t>
    </dgm:pt>
    <dgm:pt modelId="{64407C92-B679-224C-B3DC-665AB1DC4B01}" type="pres">
      <dgm:prSet presAssocID="{1441D5D9-424C-A441-94C1-611C9F2CED9F}" presName="sibTrans" presStyleLbl="sibTrans2D1" presStyleIdx="2" presStyleCnt="3"/>
      <dgm:spPr/>
      <dgm:t>
        <a:bodyPr/>
        <a:lstStyle/>
        <a:p>
          <a:endParaRPr lang="en-US"/>
        </a:p>
      </dgm:t>
    </dgm:pt>
    <dgm:pt modelId="{419E1EF8-AF92-2C4F-96BE-92F55C2A3CDF}" type="pres">
      <dgm:prSet presAssocID="{1441D5D9-424C-A441-94C1-611C9F2CED9F}" presName="connectorText" presStyleLbl="sibTrans2D1" presStyleIdx="2" presStyleCnt="3"/>
      <dgm:spPr/>
      <dgm:t>
        <a:bodyPr/>
        <a:lstStyle/>
        <a:p>
          <a:endParaRPr lang="en-US"/>
        </a:p>
      </dgm:t>
    </dgm:pt>
    <dgm:pt modelId="{DCEC0056-E333-264A-88A2-5F33CDB94E57}" type="pres">
      <dgm:prSet presAssocID="{CF1B4642-E9D7-124D-B580-E2ED30F50B6D}" presName="node" presStyleLbl="node1" presStyleIdx="3" presStyleCnt="4">
        <dgm:presLayoutVars>
          <dgm:bulletEnabled val="1"/>
        </dgm:presLayoutVars>
      </dgm:prSet>
      <dgm:spPr/>
      <dgm:t>
        <a:bodyPr/>
        <a:lstStyle/>
        <a:p>
          <a:endParaRPr lang="en-US"/>
        </a:p>
      </dgm:t>
    </dgm:pt>
  </dgm:ptLst>
  <dgm:cxnLst>
    <dgm:cxn modelId="{063EEF3B-DFC6-DF4E-9024-60F53841FCB3}" type="presOf" srcId="{55B409BE-449A-054E-893A-2BEC23350F0C}" destId="{E1200EAF-2322-404A-8ADB-EFF3A5CA9FF8}" srcOrd="0" destOrd="0" presId="urn:microsoft.com/office/officeart/2005/8/layout/process1"/>
    <dgm:cxn modelId="{BF5505E5-893B-6140-86B6-0161E4726DE6}" type="presOf" srcId="{1441D5D9-424C-A441-94C1-611C9F2CED9F}" destId="{64407C92-B679-224C-B3DC-665AB1DC4B01}" srcOrd="0" destOrd="0" presId="urn:microsoft.com/office/officeart/2005/8/layout/process1"/>
    <dgm:cxn modelId="{941CCA46-7D85-AE46-9F9E-B049CBF1958A}" srcId="{22A949CB-AC29-0747-B900-A461E67DE4F8}" destId="{8C85F2B0-A71D-554C-B9AF-F191644A332A}" srcOrd="1" destOrd="0" parTransId="{3E9E531E-FD07-4842-8372-A0D51A29090B}" sibTransId="{82EFACA1-9B5D-2C42-BEBE-9698EE318E16}"/>
    <dgm:cxn modelId="{C458F318-6B23-5A4E-9B3D-1DD2CFAC6D43}" type="presOf" srcId="{CF1B4642-E9D7-124D-B580-E2ED30F50B6D}" destId="{DCEC0056-E333-264A-88A2-5F33CDB94E57}" srcOrd="0" destOrd="0" presId="urn:microsoft.com/office/officeart/2005/8/layout/process1"/>
    <dgm:cxn modelId="{A6BF0404-A63F-414F-8ECE-7B9A42BED5A3}" srcId="{22A949CB-AC29-0747-B900-A461E67DE4F8}" destId="{A56CA232-C8E1-B949-91DF-8F100A84B2D5}" srcOrd="2" destOrd="0" parTransId="{DE04124C-CFD7-344B-86B3-0C0A8564B7E8}" sibTransId="{1441D5D9-424C-A441-94C1-611C9F2CED9F}"/>
    <dgm:cxn modelId="{AEC39958-5B16-2848-BD61-B3C93835774E}" srcId="{22A949CB-AC29-0747-B900-A461E67DE4F8}" destId="{55B409BE-449A-054E-893A-2BEC23350F0C}" srcOrd="0" destOrd="0" parTransId="{3CAA9F52-C285-9F4D-870D-47F16CB7AF59}" sibTransId="{49E647F0-BCDB-194F-B6B2-2772BCE86B60}"/>
    <dgm:cxn modelId="{BB01CC16-90F3-8142-B83D-80DC38E6D1B5}" type="presOf" srcId="{1441D5D9-424C-A441-94C1-611C9F2CED9F}" destId="{419E1EF8-AF92-2C4F-96BE-92F55C2A3CDF}" srcOrd="1" destOrd="0" presId="urn:microsoft.com/office/officeart/2005/8/layout/process1"/>
    <dgm:cxn modelId="{5BDB41AE-21DB-1043-B44F-7D325BA98B2E}" type="presOf" srcId="{82EFACA1-9B5D-2C42-BEBE-9698EE318E16}" destId="{E8B28F99-667A-0F42-89B4-3DAB406C15E1}" srcOrd="1" destOrd="0" presId="urn:microsoft.com/office/officeart/2005/8/layout/process1"/>
    <dgm:cxn modelId="{24EFE080-10C3-0B4D-8043-C13A2F652490}" type="presOf" srcId="{A56CA232-C8E1-B949-91DF-8F100A84B2D5}" destId="{8F7C23CE-BA77-CB4E-AACB-7ACD49B6AF20}" srcOrd="0" destOrd="0" presId="urn:microsoft.com/office/officeart/2005/8/layout/process1"/>
    <dgm:cxn modelId="{408C3C8A-0803-314B-A5A3-39B06798740C}" type="presOf" srcId="{8C85F2B0-A71D-554C-B9AF-F191644A332A}" destId="{2BFABE37-771B-C847-B049-B6A809C94E59}" srcOrd="0" destOrd="0" presId="urn:microsoft.com/office/officeart/2005/8/layout/process1"/>
    <dgm:cxn modelId="{C7535AB6-88A2-9B45-AFBE-8545D01E22B6}" type="presOf" srcId="{49E647F0-BCDB-194F-B6B2-2772BCE86B60}" destId="{5B79B69E-0DC7-9547-840B-664D793CBC3E}" srcOrd="1" destOrd="0" presId="urn:microsoft.com/office/officeart/2005/8/layout/process1"/>
    <dgm:cxn modelId="{69330264-2184-1549-B913-BC029AB39A4B}" type="presOf" srcId="{82EFACA1-9B5D-2C42-BEBE-9698EE318E16}" destId="{002D021A-7494-C74A-A4AD-7ECD85FDA9BD}" srcOrd="0" destOrd="0" presId="urn:microsoft.com/office/officeart/2005/8/layout/process1"/>
    <dgm:cxn modelId="{A2440019-972F-7C44-93CD-45529C4540E2}" srcId="{22A949CB-AC29-0747-B900-A461E67DE4F8}" destId="{CF1B4642-E9D7-124D-B580-E2ED30F50B6D}" srcOrd="3" destOrd="0" parTransId="{4B47C9D6-D940-4D48-8BCD-31091EFF7518}" sibTransId="{89B94564-4FC1-AF44-9152-5FAA9533BA13}"/>
    <dgm:cxn modelId="{44517B1F-39C2-BD42-8289-DB506CAC62EC}" type="presOf" srcId="{22A949CB-AC29-0747-B900-A461E67DE4F8}" destId="{1458A087-F8E1-9744-8662-A26EA3AA6D7D}" srcOrd="0" destOrd="0" presId="urn:microsoft.com/office/officeart/2005/8/layout/process1"/>
    <dgm:cxn modelId="{32E531D5-8767-B447-B15C-389F87A2FE92}" type="presOf" srcId="{49E647F0-BCDB-194F-B6B2-2772BCE86B60}" destId="{57E4699D-734D-AC46-AEE1-F840B502C1B9}" srcOrd="0" destOrd="0" presId="urn:microsoft.com/office/officeart/2005/8/layout/process1"/>
    <dgm:cxn modelId="{C9D5C94C-CCCA-1145-AE2F-99138CEBF485}" type="presParOf" srcId="{1458A087-F8E1-9744-8662-A26EA3AA6D7D}" destId="{E1200EAF-2322-404A-8ADB-EFF3A5CA9FF8}" srcOrd="0" destOrd="0" presId="urn:microsoft.com/office/officeart/2005/8/layout/process1"/>
    <dgm:cxn modelId="{D668E992-7B16-114D-9310-982057D10589}" type="presParOf" srcId="{1458A087-F8E1-9744-8662-A26EA3AA6D7D}" destId="{57E4699D-734D-AC46-AEE1-F840B502C1B9}" srcOrd="1" destOrd="0" presId="urn:microsoft.com/office/officeart/2005/8/layout/process1"/>
    <dgm:cxn modelId="{DB01366F-7BA4-6947-A6D8-BE14F0DF0BCC}" type="presParOf" srcId="{57E4699D-734D-AC46-AEE1-F840B502C1B9}" destId="{5B79B69E-0DC7-9547-840B-664D793CBC3E}" srcOrd="0" destOrd="0" presId="urn:microsoft.com/office/officeart/2005/8/layout/process1"/>
    <dgm:cxn modelId="{F249BF5B-A6B3-9841-A8ED-38D177EC1C7B}" type="presParOf" srcId="{1458A087-F8E1-9744-8662-A26EA3AA6D7D}" destId="{2BFABE37-771B-C847-B049-B6A809C94E59}" srcOrd="2" destOrd="0" presId="urn:microsoft.com/office/officeart/2005/8/layout/process1"/>
    <dgm:cxn modelId="{4F28D7D2-76B4-134F-9EE7-F6D503BCD1C7}" type="presParOf" srcId="{1458A087-F8E1-9744-8662-A26EA3AA6D7D}" destId="{002D021A-7494-C74A-A4AD-7ECD85FDA9BD}" srcOrd="3" destOrd="0" presId="urn:microsoft.com/office/officeart/2005/8/layout/process1"/>
    <dgm:cxn modelId="{E4453F85-605E-EB41-B10C-7FFA172A184C}" type="presParOf" srcId="{002D021A-7494-C74A-A4AD-7ECD85FDA9BD}" destId="{E8B28F99-667A-0F42-89B4-3DAB406C15E1}" srcOrd="0" destOrd="0" presId="urn:microsoft.com/office/officeart/2005/8/layout/process1"/>
    <dgm:cxn modelId="{B90A6D25-00B7-FA44-BD23-6781D938EB0F}" type="presParOf" srcId="{1458A087-F8E1-9744-8662-A26EA3AA6D7D}" destId="{8F7C23CE-BA77-CB4E-AACB-7ACD49B6AF20}" srcOrd="4" destOrd="0" presId="urn:microsoft.com/office/officeart/2005/8/layout/process1"/>
    <dgm:cxn modelId="{40FA6C07-2C07-2942-BE99-806CDCA23B84}" type="presParOf" srcId="{1458A087-F8E1-9744-8662-A26EA3AA6D7D}" destId="{64407C92-B679-224C-B3DC-665AB1DC4B01}" srcOrd="5" destOrd="0" presId="urn:microsoft.com/office/officeart/2005/8/layout/process1"/>
    <dgm:cxn modelId="{CAA8B377-CC13-1642-B9BA-89F1FB77A185}" type="presParOf" srcId="{64407C92-B679-224C-B3DC-665AB1DC4B01}" destId="{419E1EF8-AF92-2C4F-96BE-92F55C2A3CDF}" srcOrd="0" destOrd="0" presId="urn:microsoft.com/office/officeart/2005/8/layout/process1"/>
    <dgm:cxn modelId="{94CC7A9A-FD19-E745-A3EB-E24AE7497E5B}" type="presParOf" srcId="{1458A087-F8E1-9744-8662-A26EA3AA6D7D}" destId="{DCEC0056-E333-264A-88A2-5F33CDB94E57}"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78412E-7C80-9A4B-8F8D-4432943DF7D0}"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2126E243-84F9-3242-8123-2AC7AF66A2E2}">
      <dgm:prSet/>
      <dgm:spPr/>
      <dgm:t>
        <a:bodyPr/>
        <a:lstStyle/>
        <a:p>
          <a:pPr rtl="0"/>
          <a:r>
            <a:rPr lang="en-GB" smtClean="0"/>
            <a:t>Students</a:t>
          </a:r>
          <a:endParaRPr lang="en-GB"/>
        </a:p>
      </dgm:t>
    </dgm:pt>
    <dgm:pt modelId="{E8A7D3B9-A3E1-A344-A220-AC30FCDFCADD}" type="parTrans" cxnId="{3390EAF2-B4D1-6D45-9A98-E772696A351C}">
      <dgm:prSet/>
      <dgm:spPr/>
      <dgm:t>
        <a:bodyPr/>
        <a:lstStyle/>
        <a:p>
          <a:endParaRPr lang="en-US"/>
        </a:p>
      </dgm:t>
    </dgm:pt>
    <dgm:pt modelId="{8D3AF446-4A4A-4245-BF6F-5A0D318632C4}" type="sibTrans" cxnId="{3390EAF2-B4D1-6D45-9A98-E772696A351C}">
      <dgm:prSet/>
      <dgm:spPr/>
      <dgm:t>
        <a:bodyPr/>
        <a:lstStyle/>
        <a:p>
          <a:endParaRPr lang="en-US"/>
        </a:p>
      </dgm:t>
    </dgm:pt>
    <dgm:pt modelId="{D68136FF-7E4F-A24B-AAA8-D86AF86B90FD}">
      <dgm:prSet/>
      <dgm:spPr/>
      <dgm:t>
        <a:bodyPr/>
        <a:lstStyle/>
        <a:p>
          <a:pPr rtl="0"/>
          <a:r>
            <a:rPr lang="en-GB" smtClean="0"/>
            <a:t>Faculty</a:t>
          </a:r>
          <a:endParaRPr lang="en-GB"/>
        </a:p>
      </dgm:t>
    </dgm:pt>
    <dgm:pt modelId="{40772514-CDDD-194D-953B-C990D60364CB}" type="parTrans" cxnId="{A49F57E0-856F-7E49-8351-12C9DEBEE658}">
      <dgm:prSet/>
      <dgm:spPr/>
      <dgm:t>
        <a:bodyPr/>
        <a:lstStyle/>
        <a:p>
          <a:endParaRPr lang="en-US"/>
        </a:p>
      </dgm:t>
    </dgm:pt>
    <dgm:pt modelId="{EA4C89A8-5D86-EB4E-A7AA-F0051F311E63}" type="sibTrans" cxnId="{A49F57E0-856F-7E49-8351-12C9DEBEE658}">
      <dgm:prSet/>
      <dgm:spPr/>
      <dgm:t>
        <a:bodyPr/>
        <a:lstStyle/>
        <a:p>
          <a:endParaRPr lang="en-US"/>
        </a:p>
      </dgm:t>
    </dgm:pt>
    <dgm:pt modelId="{BD3F9409-6587-5547-B612-0C5BB4E75441}">
      <dgm:prSet/>
      <dgm:spPr/>
      <dgm:t>
        <a:bodyPr/>
        <a:lstStyle/>
        <a:p>
          <a:pPr rtl="0"/>
          <a:r>
            <a:rPr lang="en-GB" smtClean="0"/>
            <a:t>Staff</a:t>
          </a:r>
          <a:endParaRPr lang="en-GB"/>
        </a:p>
      </dgm:t>
    </dgm:pt>
    <dgm:pt modelId="{8556A81C-F17C-964B-B14C-C6BF1A4F9319}" type="parTrans" cxnId="{04B462A7-BCEE-CB46-B925-153C93A72764}">
      <dgm:prSet/>
      <dgm:spPr/>
      <dgm:t>
        <a:bodyPr/>
        <a:lstStyle/>
        <a:p>
          <a:endParaRPr lang="en-US"/>
        </a:p>
      </dgm:t>
    </dgm:pt>
    <dgm:pt modelId="{7046DACC-F8FE-064F-A917-F75BD892B2DF}" type="sibTrans" cxnId="{04B462A7-BCEE-CB46-B925-153C93A72764}">
      <dgm:prSet/>
      <dgm:spPr/>
      <dgm:t>
        <a:bodyPr/>
        <a:lstStyle/>
        <a:p>
          <a:endParaRPr lang="en-US"/>
        </a:p>
      </dgm:t>
    </dgm:pt>
    <dgm:pt modelId="{1313DEB4-06A9-364E-8526-767FF37608CE}">
      <dgm:prSet/>
      <dgm:spPr/>
      <dgm:t>
        <a:bodyPr/>
        <a:lstStyle/>
        <a:p>
          <a:pPr rtl="0"/>
          <a:r>
            <a:rPr lang="en-GB" smtClean="0"/>
            <a:t>Parents</a:t>
          </a:r>
          <a:endParaRPr lang="en-GB"/>
        </a:p>
      </dgm:t>
    </dgm:pt>
    <dgm:pt modelId="{AF9C66FA-7BAD-6B4F-AEB0-94DB6BC09366}" type="parTrans" cxnId="{D08961BF-101D-E741-9004-7170DEC646DF}">
      <dgm:prSet/>
      <dgm:spPr/>
      <dgm:t>
        <a:bodyPr/>
        <a:lstStyle/>
        <a:p>
          <a:endParaRPr lang="en-US"/>
        </a:p>
      </dgm:t>
    </dgm:pt>
    <dgm:pt modelId="{04528974-90E8-004C-B9E0-2E432DAF98A5}" type="sibTrans" cxnId="{D08961BF-101D-E741-9004-7170DEC646DF}">
      <dgm:prSet/>
      <dgm:spPr/>
      <dgm:t>
        <a:bodyPr/>
        <a:lstStyle/>
        <a:p>
          <a:endParaRPr lang="en-US"/>
        </a:p>
      </dgm:t>
    </dgm:pt>
    <dgm:pt modelId="{CEDC8C53-D1C4-AD4C-9481-348E2AD62668}">
      <dgm:prSet/>
      <dgm:spPr/>
      <dgm:t>
        <a:bodyPr/>
        <a:lstStyle/>
        <a:p>
          <a:pPr rtl="0"/>
          <a:r>
            <a:rPr lang="en-GB" smtClean="0"/>
            <a:t>Potential Partners</a:t>
          </a:r>
          <a:endParaRPr lang="en-GB"/>
        </a:p>
      </dgm:t>
    </dgm:pt>
    <dgm:pt modelId="{687DFA98-BC40-E34A-97A3-247351B4A191}" type="parTrans" cxnId="{CC9DA4FA-23C7-064F-9CC3-262F7DD13651}">
      <dgm:prSet/>
      <dgm:spPr/>
      <dgm:t>
        <a:bodyPr/>
        <a:lstStyle/>
        <a:p>
          <a:endParaRPr lang="en-US"/>
        </a:p>
      </dgm:t>
    </dgm:pt>
    <dgm:pt modelId="{BB7697FA-95B8-4B4B-A05C-9BBE5805C675}" type="sibTrans" cxnId="{CC9DA4FA-23C7-064F-9CC3-262F7DD13651}">
      <dgm:prSet/>
      <dgm:spPr/>
      <dgm:t>
        <a:bodyPr/>
        <a:lstStyle/>
        <a:p>
          <a:endParaRPr lang="en-US"/>
        </a:p>
      </dgm:t>
    </dgm:pt>
    <dgm:pt modelId="{D1251D8A-0751-E44F-8822-90A11549F346}">
      <dgm:prSet/>
      <dgm:spPr/>
      <dgm:t>
        <a:bodyPr/>
        <a:lstStyle/>
        <a:p>
          <a:pPr rtl="0"/>
          <a:r>
            <a:rPr lang="en-GB" smtClean="0"/>
            <a:t>Research partners</a:t>
          </a:r>
          <a:endParaRPr lang="en-GB"/>
        </a:p>
      </dgm:t>
    </dgm:pt>
    <dgm:pt modelId="{1550389B-C1B9-874C-BCEB-3649BBBB7678}" type="parTrans" cxnId="{5AC5042A-0992-DC4E-9745-3736786E77D8}">
      <dgm:prSet/>
      <dgm:spPr/>
      <dgm:t>
        <a:bodyPr/>
        <a:lstStyle/>
        <a:p>
          <a:endParaRPr lang="en-US"/>
        </a:p>
      </dgm:t>
    </dgm:pt>
    <dgm:pt modelId="{5FB2D678-CA40-054C-9731-420C557DCCAB}" type="sibTrans" cxnId="{5AC5042A-0992-DC4E-9745-3736786E77D8}">
      <dgm:prSet/>
      <dgm:spPr/>
      <dgm:t>
        <a:bodyPr/>
        <a:lstStyle/>
        <a:p>
          <a:endParaRPr lang="en-US"/>
        </a:p>
      </dgm:t>
    </dgm:pt>
    <dgm:pt modelId="{2634DC9E-0D17-334E-83F3-81D9C00E5E8C}">
      <dgm:prSet/>
      <dgm:spPr/>
      <dgm:t>
        <a:bodyPr/>
        <a:lstStyle/>
        <a:p>
          <a:pPr rtl="0"/>
          <a:r>
            <a:rPr lang="en-GB" smtClean="0"/>
            <a:t>Alumni</a:t>
          </a:r>
          <a:endParaRPr lang="en-GB"/>
        </a:p>
      </dgm:t>
    </dgm:pt>
    <dgm:pt modelId="{FFC6F6EB-275D-4541-B3D7-8EC7706DB299}" type="parTrans" cxnId="{735CC61B-344B-2543-AFB1-8F0FCC9BB883}">
      <dgm:prSet/>
      <dgm:spPr/>
      <dgm:t>
        <a:bodyPr/>
        <a:lstStyle/>
        <a:p>
          <a:endParaRPr lang="en-US"/>
        </a:p>
      </dgm:t>
    </dgm:pt>
    <dgm:pt modelId="{22220077-A576-124E-BB35-B3BC0FAE5608}" type="sibTrans" cxnId="{735CC61B-344B-2543-AFB1-8F0FCC9BB883}">
      <dgm:prSet/>
      <dgm:spPr/>
      <dgm:t>
        <a:bodyPr/>
        <a:lstStyle/>
        <a:p>
          <a:endParaRPr lang="en-US"/>
        </a:p>
      </dgm:t>
    </dgm:pt>
    <dgm:pt modelId="{95783216-6FAA-B648-947D-275348BB375E}">
      <dgm:prSet/>
      <dgm:spPr/>
      <dgm:t>
        <a:bodyPr/>
        <a:lstStyle/>
        <a:p>
          <a:pPr rtl="0"/>
          <a:r>
            <a:rPr lang="en-GB" smtClean="0"/>
            <a:t>Visitors</a:t>
          </a:r>
          <a:endParaRPr lang="en-GB"/>
        </a:p>
      </dgm:t>
    </dgm:pt>
    <dgm:pt modelId="{EAA79729-81DF-9B44-8269-75C13146FDCD}" type="parTrans" cxnId="{9AA79422-13E2-074A-814C-8E2D73290F6B}">
      <dgm:prSet/>
      <dgm:spPr/>
      <dgm:t>
        <a:bodyPr/>
        <a:lstStyle/>
        <a:p>
          <a:endParaRPr lang="en-US"/>
        </a:p>
      </dgm:t>
    </dgm:pt>
    <dgm:pt modelId="{572DDB29-D3C3-E148-8D32-2C3EAC2D5AF6}" type="sibTrans" cxnId="{9AA79422-13E2-074A-814C-8E2D73290F6B}">
      <dgm:prSet/>
      <dgm:spPr/>
      <dgm:t>
        <a:bodyPr/>
        <a:lstStyle/>
        <a:p>
          <a:endParaRPr lang="en-US"/>
        </a:p>
      </dgm:t>
    </dgm:pt>
    <dgm:pt modelId="{1C5DD3FF-096B-024F-823B-6A4EDD8428AF}">
      <dgm:prSet/>
      <dgm:spPr/>
      <dgm:t>
        <a:bodyPr/>
        <a:lstStyle/>
        <a:p>
          <a:pPr rtl="0"/>
          <a:r>
            <a:rPr lang="en-GB" smtClean="0"/>
            <a:t>External vendors</a:t>
          </a:r>
          <a:endParaRPr lang="en-GB"/>
        </a:p>
      </dgm:t>
    </dgm:pt>
    <dgm:pt modelId="{CA32F11C-9131-3445-AE17-381D2F96E89C}" type="parTrans" cxnId="{7F9DA51E-679E-7245-9415-6A81C5516C8C}">
      <dgm:prSet/>
      <dgm:spPr/>
      <dgm:t>
        <a:bodyPr/>
        <a:lstStyle/>
        <a:p>
          <a:endParaRPr lang="en-US"/>
        </a:p>
      </dgm:t>
    </dgm:pt>
    <dgm:pt modelId="{B0141F9D-80D8-A947-BAED-AB92E48E8940}" type="sibTrans" cxnId="{7F9DA51E-679E-7245-9415-6A81C5516C8C}">
      <dgm:prSet/>
      <dgm:spPr/>
      <dgm:t>
        <a:bodyPr/>
        <a:lstStyle/>
        <a:p>
          <a:endParaRPr lang="en-US"/>
        </a:p>
      </dgm:t>
    </dgm:pt>
    <dgm:pt modelId="{88E2A877-2FDA-0B43-ADB6-87D0B63871E2}">
      <dgm:prSet/>
      <dgm:spPr/>
      <dgm:t>
        <a:bodyPr/>
        <a:lstStyle/>
        <a:p>
          <a:pPr rtl="0"/>
          <a:r>
            <a:rPr lang="en-GB" smtClean="0"/>
            <a:t>News Media</a:t>
          </a:r>
          <a:endParaRPr lang="en-GB"/>
        </a:p>
      </dgm:t>
    </dgm:pt>
    <dgm:pt modelId="{339DA885-2FC4-5C4F-8772-DB33F8FBA959}" type="parTrans" cxnId="{77E2BA82-C815-6048-A9F1-9BF4FD38E566}">
      <dgm:prSet/>
      <dgm:spPr/>
      <dgm:t>
        <a:bodyPr/>
        <a:lstStyle/>
        <a:p>
          <a:endParaRPr lang="en-US"/>
        </a:p>
      </dgm:t>
    </dgm:pt>
    <dgm:pt modelId="{B9748B30-E8EC-C34A-B822-05F1A23994D1}" type="sibTrans" cxnId="{77E2BA82-C815-6048-A9F1-9BF4FD38E566}">
      <dgm:prSet/>
      <dgm:spPr/>
      <dgm:t>
        <a:bodyPr/>
        <a:lstStyle/>
        <a:p>
          <a:endParaRPr lang="en-US"/>
        </a:p>
      </dgm:t>
    </dgm:pt>
    <dgm:pt modelId="{E723EFA1-C82E-6849-A8C2-628CED67D8D4}" type="pres">
      <dgm:prSet presAssocID="{FF78412E-7C80-9A4B-8F8D-4432943DF7D0}" presName="Name0" presStyleCnt="0">
        <dgm:presLayoutVars>
          <dgm:dir/>
          <dgm:resizeHandles val="exact"/>
        </dgm:presLayoutVars>
      </dgm:prSet>
      <dgm:spPr/>
      <dgm:t>
        <a:bodyPr/>
        <a:lstStyle/>
        <a:p>
          <a:endParaRPr lang="en-US"/>
        </a:p>
      </dgm:t>
    </dgm:pt>
    <dgm:pt modelId="{35AAF62F-FEB8-7442-AE7F-A80D536F7EA9}" type="pres">
      <dgm:prSet presAssocID="{FF78412E-7C80-9A4B-8F8D-4432943DF7D0}" presName="arrow" presStyleLbl="bgShp" presStyleIdx="0" presStyleCnt="1"/>
      <dgm:spPr/>
    </dgm:pt>
    <dgm:pt modelId="{C473B387-DA97-2944-BACD-AAD825CAAA90}" type="pres">
      <dgm:prSet presAssocID="{FF78412E-7C80-9A4B-8F8D-4432943DF7D0}" presName="points" presStyleCnt="0"/>
      <dgm:spPr/>
    </dgm:pt>
    <dgm:pt modelId="{3BCC9BEA-3885-AB4B-948A-C5F741E6CC30}" type="pres">
      <dgm:prSet presAssocID="{2126E243-84F9-3242-8123-2AC7AF66A2E2}" presName="compositeA" presStyleCnt="0"/>
      <dgm:spPr/>
    </dgm:pt>
    <dgm:pt modelId="{C33A2098-B3F0-2242-A4E0-598A2166F37E}" type="pres">
      <dgm:prSet presAssocID="{2126E243-84F9-3242-8123-2AC7AF66A2E2}" presName="textA" presStyleLbl="revTx" presStyleIdx="0" presStyleCnt="10">
        <dgm:presLayoutVars>
          <dgm:bulletEnabled val="1"/>
        </dgm:presLayoutVars>
      </dgm:prSet>
      <dgm:spPr/>
      <dgm:t>
        <a:bodyPr/>
        <a:lstStyle/>
        <a:p>
          <a:endParaRPr lang="en-US"/>
        </a:p>
      </dgm:t>
    </dgm:pt>
    <dgm:pt modelId="{032E9B9B-1E82-3442-AB98-908B2B46B042}" type="pres">
      <dgm:prSet presAssocID="{2126E243-84F9-3242-8123-2AC7AF66A2E2}" presName="circleA" presStyleLbl="node1" presStyleIdx="0" presStyleCnt="10"/>
      <dgm:spPr/>
    </dgm:pt>
    <dgm:pt modelId="{96574108-6BEC-0449-B806-90FB1F2AFA26}" type="pres">
      <dgm:prSet presAssocID="{2126E243-84F9-3242-8123-2AC7AF66A2E2}" presName="spaceA" presStyleCnt="0"/>
      <dgm:spPr/>
    </dgm:pt>
    <dgm:pt modelId="{61510033-82CC-274B-8543-AC45E103C279}" type="pres">
      <dgm:prSet presAssocID="{8D3AF446-4A4A-4245-BF6F-5A0D318632C4}" presName="space" presStyleCnt="0"/>
      <dgm:spPr/>
    </dgm:pt>
    <dgm:pt modelId="{5C55E07C-0297-9041-9ABE-067967A18BE8}" type="pres">
      <dgm:prSet presAssocID="{D68136FF-7E4F-A24B-AAA8-D86AF86B90FD}" presName="compositeB" presStyleCnt="0"/>
      <dgm:spPr/>
    </dgm:pt>
    <dgm:pt modelId="{B4EB794D-F359-9540-9D9E-3D2B7554A495}" type="pres">
      <dgm:prSet presAssocID="{D68136FF-7E4F-A24B-AAA8-D86AF86B90FD}" presName="textB" presStyleLbl="revTx" presStyleIdx="1" presStyleCnt="10">
        <dgm:presLayoutVars>
          <dgm:bulletEnabled val="1"/>
        </dgm:presLayoutVars>
      </dgm:prSet>
      <dgm:spPr/>
      <dgm:t>
        <a:bodyPr/>
        <a:lstStyle/>
        <a:p>
          <a:endParaRPr lang="en-US"/>
        </a:p>
      </dgm:t>
    </dgm:pt>
    <dgm:pt modelId="{B038A282-6B28-F54E-ADDE-905C05851C19}" type="pres">
      <dgm:prSet presAssocID="{D68136FF-7E4F-A24B-AAA8-D86AF86B90FD}" presName="circleB" presStyleLbl="node1" presStyleIdx="1" presStyleCnt="10"/>
      <dgm:spPr/>
    </dgm:pt>
    <dgm:pt modelId="{11881D08-D3F8-7845-9DCE-CE4F201AC13E}" type="pres">
      <dgm:prSet presAssocID="{D68136FF-7E4F-A24B-AAA8-D86AF86B90FD}" presName="spaceB" presStyleCnt="0"/>
      <dgm:spPr/>
    </dgm:pt>
    <dgm:pt modelId="{7C09995C-771B-C845-8A94-6F4285F34DC6}" type="pres">
      <dgm:prSet presAssocID="{EA4C89A8-5D86-EB4E-A7AA-F0051F311E63}" presName="space" presStyleCnt="0"/>
      <dgm:spPr/>
    </dgm:pt>
    <dgm:pt modelId="{13E2B741-766D-C045-8435-2778FC5DA963}" type="pres">
      <dgm:prSet presAssocID="{BD3F9409-6587-5547-B612-0C5BB4E75441}" presName="compositeA" presStyleCnt="0"/>
      <dgm:spPr/>
    </dgm:pt>
    <dgm:pt modelId="{3B5AE50B-01DA-6F49-969E-C4355BF1B77E}" type="pres">
      <dgm:prSet presAssocID="{BD3F9409-6587-5547-B612-0C5BB4E75441}" presName="textA" presStyleLbl="revTx" presStyleIdx="2" presStyleCnt="10">
        <dgm:presLayoutVars>
          <dgm:bulletEnabled val="1"/>
        </dgm:presLayoutVars>
      </dgm:prSet>
      <dgm:spPr/>
      <dgm:t>
        <a:bodyPr/>
        <a:lstStyle/>
        <a:p>
          <a:endParaRPr lang="en-US"/>
        </a:p>
      </dgm:t>
    </dgm:pt>
    <dgm:pt modelId="{2ACFBF18-BE22-544F-918E-13B5787D7089}" type="pres">
      <dgm:prSet presAssocID="{BD3F9409-6587-5547-B612-0C5BB4E75441}" presName="circleA" presStyleLbl="node1" presStyleIdx="2" presStyleCnt="10"/>
      <dgm:spPr/>
    </dgm:pt>
    <dgm:pt modelId="{07E338AB-2726-374C-B728-DBD4207EAF8C}" type="pres">
      <dgm:prSet presAssocID="{BD3F9409-6587-5547-B612-0C5BB4E75441}" presName="spaceA" presStyleCnt="0"/>
      <dgm:spPr/>
    </dgm:pt>
    <dgm:pt modelId="{F8600B66-3636-4246-823E-5B1043FF5D2B}" type="pres">
      <dgm:prSet presAssocID="{7046DACC-F8FE-064F-A917-F75BD892B2DF}" presName="space" presStyleCnt="0"/>
      <dgm:spPr/>
    </dgm:pt>
    <dgm:pt modelId="{FA9C4173-A370-834D-872A-D7500575B608}" type="pres">
      <dgm:prSet presAssocID="{1313DEB4-06A9-364E-8526-767FF37608CE}" presName="compositeB" presStyleCnt="0"/>
      <dgm:spPr/>
    </dgm:pt>
    <dgm:pt modelId="{85E29C78-BC8E-AB42-9EB6-3D9FCF448D25}" type="pres">
      <dgm:prSet presAssocID="{1313DEB4-06A9-364E-8526-767FF37608CE}" presName="textB" presStyleLbl="revTx" presStyleIdx="3" presStyleCnt="10">
        <dgm:presLayoutVars>
          <dgm:bulletEnabled val="1"/>
        </dgm:presLayoutVars>
      </dgm:prSet>
      <dgm:spPr/>
      <dgm:t>
        <a:bodyPr/>
        <a:lstStyle/>
        <a:p>
          <a:endParaRPr lang="en-US"/>
        </a:p>
      </dgm:t>
    </dgm:pt>
    <dgm:pt modelId="{9EDF4AE3-E095-B949-ACD2-4E0B8A9983B8}" type="pres">
      <dgm:prSet presAssocID="{1313DEB4-06A9-364E-8526-767FF37608CE}" presName="circleB" presStyleLbl="node1" presStyleIdx="3" presStyleCnt="10"/>
      <dgm:spPr/>
    </dgm:pt>
    <dgm:pt modelId="{A9C45EDD-DFA9-9048-8903-7A7529E3442B}" type="pres">
      <dgm:prSet presAssocID="{1313DEB4-06A9-364E-8526-767FF37608CE}" presName="spaceB" presStyleCnt="0"/>
      <dgm:spPr/>
    </dgm:pt>
    <dgm:pt modelId="{2E4AC4E5-AED7-F843-B387-29C9DAFC58D4}" type="pres">
      <dgm:prSet presAssocID="{04528974-90E8-004C-B9E0-2E432DAF98A5}" presName="space" presStyleCnt="0"/>
      <dgm:spPr/>
    </dgm:pt>
    <dgm:pt modelId="{FC261068-D827-4741-B926-4FF98A83241E}" type="pres">
      <dgm:prSet presAssocID="{CEDC8C53-D1C4-AD4C-9481-348E2AD62668}" presName="compositeA" presStyleCnt="0"/>
      <dgm:spPr/>
    </dgm:pt>
    <dgm:pt modelId="{2B11EB9D-AB83-844A-94C2-C8486414045F}" type="pres">
      <dgm:prSet presAssocID="{CEDC8C53-D1C4-AD4C-9481-348E2AD62668}" presName="textA" presStyleLbl="revTx" presStyleIdx="4" presStyleCnt="10">
        <dgm:presLayoutVars>
          <dgm:bulletEnabled val="1"/>
        </dgm:presLayoutVars>
      </dgm:prSet>
      <dgm:spPr/>
      <dgm:t>
        <a:bodyPr/>
        <a:lstStyle/>
        <a:p>
          <a:endParaRPr lang="en-US"/>
        </a:p>
      </dgm:t>
    </dgm:pt>
    <dgm:pt modelId="{6C104E53-CDDA-8F40-90FF-EE0A53DA079D}" type="pres">
      <dgm:prSet presAssocID="{CEDC8C53-D1C4-AD4C-9481-348E2AD62668}" presName="circleA" presStyleLbl="node1" presStyleIdx="4" presStyleCnt="10"/>
      <dgm:spPr/>
    </dgm:pt>
    <dgm:pt modelId="{2AF3A2D1-B873-9A43-A4BD-3AE44FD78566}" type="pres">
      <dgm:prSet presAssocID="{CEDC8C53-D1C4-AD4C-9481-348E2AD62668}" presName="spaceA" presStyleCnt="0"/>
      <dgm:spPr/>
    </dgm:pt>
    <dgm:pt modelId="{B094B493-5468-4A44-B936-21BC0373BB51}" type="pres">
      <dgm:prSet presAssocID="{BB7697FA-95B8-4B4B-A05C-9BBE5805C675}" presName="space" presStyleCnt="0"/>
      <dgm:spPr/>
    </dgm:pt>
    <dgm:pt modelId="{A7F83239-CA78-9740-B1B5-78D7E20E4C1B}" type="pres">
      <dgm:prSet presAssocID="{D1251D8A-0751-E44F-8822-90A11549F346}" presName="compositeB" presStyleCnt="0"/>
      <dgm:spPr/>
    </dgm:pt>
    <dgm:pt modelId="{59C4FC89-7FE4-F14D-84EE-824B0F80FDED}" type="pres">
      <dgm:prSet presAssocID="{D1251D8A-0751-E44F-8822-90A11549F346}" presName="textB" presStyleLbl="revTx" presStyleIdx="5" presStyleCnt="10">
        <dgm:presLayoutVars>
          <dgm:bulletEnabled val="1"/>
        </dgm:presLayoutVars>
      </dgm:prSet>
      <dgm:spPr/>
      <dgm:t>
        <a:bodyPr/>
        <a:lstStyle/>
        <a:p>
          <a:endParaRPr lang="en-US"/>
        </a:p>
      </dgm:t>
    </dgm:pt>
    <dgm:pt modelId="{E8242EAD-7DB9-5F46-9817-CF1B7DA38BA2}" type="pres">
      <dgm:prSet presAssocID="{D1251D8A-0751-E44F-8822-90A11549F346}" presName="circleB" presStyleLbl="node1" presStyleIdx="5" presStyleCnt="10"/>
      <dgm:spPr/>
    </dgm:pt>
    <dgm:pt modelId="{E50C5491-2B6D-684D-B26A-CBA70CE35DCF}" type="pres">
      <dgm:prSet presAssocID="{D1251D8A-0751-E44F-8822-90A11549F346}" presName="spaceB" presStyleCnt="0"/>
      <dgm:spPr/>
    </dgm:pt>
    <dgm:pt modelId="{550C895B-F201-2747-B98A-2CF0DEE8C66B}" type="pres">
      <dgm:prSet presAssocID="{5FB2D678-CA40-054C-9731-420C557DCCAB}" presName="space" presStyleCnt="0"/>
      <dgm:spPr/>
    </dgm:pt>
    <dgm:pt modelId="{B3529E1D-A936-B942-85F9-7F7B3963FA88}" type="pres">
      <dgm:prSet presAssocID="{2634DC9E-0D17-334E-83F3-81D9C00E5E8C}" presName="compositeA" presStyleCnt="0"/>
      <dgm:spPr/>
    </dgm:pt>
    <dgm:pt modelId="{C60098B5-F165-4F4A-9939-395296B9B401}" type="pres">
      <dgm:prSet presAssocID="{2634DC9E-0D17-334E-83F3-81D9C00E5E8C}" presName="textA" presStyleLbl="revTx" presStyleIdx="6" presStyleCnt="10">
        <dgm:presLayoutVars>
          <dgm:bulletEnabled val="1"/>
        </dgm:presLayoutVars>
      </dgm:prSet>
      <dgm:spPr/>
      <dgm:t>
        <a:bodyPr/>
        <a:lstStyle/>
        <a:p>
          <a:endParaRPr lang="en-US"/>
        </a:p>
      </dgm:t>
    </dgm:pt>
    <dgm:pt modelId="{B9932D92-606A-CB48-8EE7-E65D5E1DA195}" type="pres">
      <dgm:prSet presAssocID="{2634DC9E-0D17-334E-83F3-81D9C00E5E8C}" presName="circleA" presStyleLbl="node1" presStyleIdx="6" presStyleCnt="10"/>
      <dgm:spPr/>
    </dgm:pt>
    <dgm:pt modelId="{E9CAB1C2-D12D-5F4E-AFD0-BA66770756C4}" type="pres">
      <dgm:prSet presAssocID="{2634DC9E-0D17-334E-83F3-81D9C00E5E8C}" presName="spaceA" presStyleCnt="0"/>
      <dgm:spPr/>
    </dgm:pt>
    <dgm:pt modelId="{5C008C00-2954-A84F-B641-772550D52A77}" type="pres">
      <dgm:prSet presAssocID="{22220077-A576-124E-BB35-B3BC0FAE5608}" presName="space" presStyleCnt="0"/>
      <dgm:spPr/>
    </dgm:pt>
    <dgm:pt modelId="{1DCE8E36-1389-3D4F-B05E-4F760310B13B}" type="pres">
      <dgm:prSet presAssocID="{95783216-6FAA-B648-947D-275348BB375E}" presName="compositeB" presStyleCnt="0"/>
      <dgm:spPr/>
    </dgm:pt>
    <dgm:pt modelId="{99F4E828-AC85-8F4D-9DBA-7D017A71D792}" type="pres">
      <dgm:prSet presAssocID="{95783216-6FAA-B648-947D-275348BB375E}" presName="textB" presStyleLbl="revTx" presStyleIdx="7" presStyleCnt="10">
        <dgm:presLayoutVars>
          <dgm:bulletEnabled val="1"/>
        </dgm:presLayoutVars>
      </dgm:prSet>
      <dgm:spPr/>
      <dgm:t>
        <a:bodyPr/>
        <a:lstStyle/>
        <a:p>
          <a:endParaRPr lang="en-US"/>
        </a:p>
      </dgm:t>
    </dgm:pt>
    <dgm:pt modelId="{8A6A0495-7C45-CF43-85B3-C495BC236325}" type="pres">
      <dgm:prSet presAssocID="{95783216-6FAA-B648-947D-275348BB375E}" presName="circleB" presStyleLbl="node1" presStyleIdx="7" presStyleCnt="10"/>
      <dgm:spPr/>
    </dgm:pt>
    <dgm:pt modelId="{408F4F98-CE0F-6C45-BD21-64DE9A0C7045}" type="pres">
      <dgm:prSet presAssocID="{95783216-6FAA-B648-947D-275348BB375E}" presName="spaceB" presStyleCnt="0"/>
      <dgm:spPr/>
    </dgm:pt>
    <dgm:pt modelId="{E25E57D5-8949-E64B-883B-997F0C78DA57}" type="pres">
      <dgm:prSet presAssocID="{572DDB29-D3C3-E148-8D32-2C3EAC2D5AF6}" presName="space" presStyleCnt="0"/>
      <dgm:spPr/>
    </dgm:pt>
    <dgm:pt modelId="{7198F569-46BA-F048-94A1-EE14F786A81C}" type="pres">
      <dgm:prSet presAssocID="{1C5DD3FF-096B-024F-823B-6A4EDD8428AF}" presName="compositeA" presStyleCnt="0"/>
      <dgm:spPr/>
    </dgm:pt>
    <dgm:pt modelId="{D90825E6-DEF9-6C48-AF74-4A1F697ED45E}" type="pres">
      <dgm:prSet presAssocID="{1C5DD3FF-096B-024F-823B-6A4EDD8428AF}" presName="textA" presStyleLbl="revTx" presStyleIdx="8" presStyleCnt="10">
        <dgm:presLayoutVars>
          <dgm:bulletEnabled val="1"/>
        </dgm:presLayoutVars>
      </dgm:prSet>
      <dgm:spPr/>
      <dgm:t>
        <a:bodyPr/>
        <a:lstStyle/>
        <a:p>
          <a:endParaRPr lang="en-US"/>
        </a:p>
      </dgm:t>
    </dgm:pt>
    <dgm:pt modelId="{AE1765DC-92BC-344E-8A2D-E9E62FDF25FF}" type="pres">
      <dgm:prSet presAssocID="{1C5DD3FF-096B-024F-823B-6A4EDD8428AF}" presName="circleA" presStyleLbl="node1" presStyleIdx="8" presStyleCnt="10"/>
      <dgm:spPr/>
    </dgm:pt>
    <dgm:pt modelId="{30B52228-3E30-4340-B237-BAC398FBBBA4}" type="pres">
      <dgm:prSet presAssocID="{1C5DD3FF-096B-024F-823B-6A4EDD8428AF}" presName="spaceA" presStyleCnt="0"/>
      <dgm:spPr/>
    </dgm:pt>
    <dgm:pt modelId="{BE1FF8DD-E67D-144D-8B26-898875B1B1F8}" type="pres">
      <dgm:prSet presAssocID="{B0141F9D-80D8-A947-BAED-AB92E48E8940}" presName="space" presStyleCnt="0"/>
      <dgm:spPr/>
    </dgm:pt>
    <dgm:pt modelId="{A8F083B0-5A7C-1A41-9F2E-68E4AC580124}" type="pres">
      <dgm:prSet presAssocID="{88E2A877-2FDA-0B43-ADB6-87D0B63871E2}" presName="compositeB" presStyleCnt="0"/>
      <dgm:spPr/>
    </dgm:pt>
    <dgm:pt modelId="{4103430A-319E-CA4E-91AE-F719809CF4CC}" type="pres">
      <dgm:prSet presAssocID="{88E2A877-2FDA-0B43-ADB6-87D0B63871E2}" presName="textB" presStyleLbl="revTx" presStyleIdx="9" presStyleCnt="10">
        <dgm:presLayoutVars>
          <dgm:bulletEnabled val="1"/>
        </dgm:presLayoutVars>
      </dgm:prSet>
      <dgm:spPr/>
      <dgm:t>
        <a:bodyPr/>
        <a:lstStyle/>
        <a:p>
          <a:endParaRPr lang="en-US"/>
        </a:p>
      </dgm:t>
    </dgm:pt>
    <dgm:pt modelId="{77450CFD-4EE1-1F4D-AAEE-0DE94DE0B9AA}" type="pres">
      <dgm:prSet presAssocID="{88E2A877-2FDA-0B43-ADB6-87D0B63871E2}" presName="circleB" presStyleLbl="node1" presStyleIdx="9" presStyleCnt="10"/>
      <dgm:spPr/>
    </dgm:pt>
    <dgm:pt modelId="{7E1DFD01-C42D-3541-82BD-5533BDCE0F00}" type="pres">
      <dgm:prSet presAssocID="{88E2A877-2FDA-0B43-ADB6-87D0B63871E2}" presName="spaceB" presStyleCnt="0"/>
      <dgm:spPr/>
    </dgm:pt>
  </dgm:ptLst>
  <dgm:cxnLst>
    <dgm:cxn modelId="{77E2BA82-C815-6048-A9F1-9BF4FD38E566}" srcId="{FF78412E-7C80-9A4B-8F8D-4432943DF7D0}" destId="{88E2A877-2FDA-0B43-ADB6-87D0B63871E2}" srcOrd="9" destOrd="0" parTransId="{339DA885-2FC4-5C4F-8772-DB33F8FBA959}" sibTransId="{B9748B30-E8EC-C34A-B822-05F1A23994D1}"/>
    <dgm:cxn modelId="{E7CF351F-890B-BF43-B1FB-DFFF92912A92}" type="presOf" srcId="{2634DC9E-0D17-334E-83F3-81D9C00E5E8C}" destId="{C60098B5-F165-4F4A-9939-395296B9B401}" srcOrd="0" destOrd="0" presId="urn:microsoft.com/office/officeart/2005/8/layout/hProcess11"/>
    <dgm:cxn modelId="{334A70A6-F86F-CE46-82B1-3FF3039BD427}" type="presOf" srcId="{1313DEB4-06A9-364E-8526-767FF37608CE}" destId="{85E29C78-BC8E-AB42-9EB6-3D9FCF448D25}" srcOrd="0" destOrd="0" presId="urn:microsoft.com/office/officeart/2005/8/layout/hProcess11"/>
    <dgm:cxn modelId="{338DA602-EF6A-104C-9966-18EE68137159}" type="presOf" srcId="{95783216-6FAA-B648-947D-275348BB375E}" destId="{99F4E828-AC85-8F4D-9DBA-7D017A71D792}" srcOrd="0" destOrd="0" presId="urn:microsoft.com/office/officeart/2005/8/layout/hProcess11"/>
    <dgm:cxn modelId="{7F8C246A-C833-0D46-A90E-0EE6BC521C99}" type="presOf" srcId="{D1251D8A-0751-E44F-8822-90A11549F346}" destId="{59C4FC89-7FE4-F14D-84EE-824B0F80FDED}" srcOrd="0" destOrd="0" presId="urn:microsoft.com/office/officeart/2005/8/layout/hProcess11"/>
    <dgm:cxn modelId="{D96708A7-7F34-4043-A59B-D1D22BBE9FA7}" type="presOf" srcId="{BD3F9409-6587-5547-B612-0C5BB4E75441}" destId="{3B5AE50B-01DA-6F49-969E-C4355BF1B77E}" srcOrd="0" destOrd="0" presId="urn:microsoft.com/office/officeart/2005/8/layout/hProcess11"/>
    <dgm:cxn modelId="{A49F57E0-856F-7E49-8351-12C9DEBEE658}" srcId="{FF78412E-7C80-9A4B-8F8D-4432943DF7D0}" destId="{D68136FF-7E4F-A24B-AAA8-D86AF86B90FD}" srcOrd="1" destOrd="0" parTransId="{40772514-CDDD-194D-953B-C990D60364CB}" sibTransId="{EA4C89A8-5D86-EB4E-A7AA-F0051F311E63}"/>
    <dgm:cxn modelId="{C705D4D8-4961-8F42-A933-01508D78A0EE}" type="presOf" srcId="{1C5DD3FF-096B-024F-823B-6A4EDD8428AF}" destId="{D90825E6-DEF9-6C48-AF74-4A1F697ED45E}" srcOrd="0" destOrd="0" presId="urn:microsoft.com/office/officeart/2005/8/layout/hProcess11"/>
    <dgm:cxn modelId="{3390EAF2-B4D1-6D45-9A98-E772696A351C}" srcId="{FF78412E-7C80-9A4B-8F8D-4432943DF7D0}" destId="{2126E243-84F9-3242-8123-2AC7AF66A2E2}" srcOrd="0" destOrd="0" parTransId="{E8A7D3B9-A3E1-A344-A220-AC30FCDFCADD}" sibTransId="{8D3AF446-4A4A-4245-BF6F-5A0D318632C4}"/>
    <dgm:cxn modelId="{6DB9769C-E39E-B34F-8039-C29490BF6648}" type="presOf" srcId="{D68136FF-7E4F-A24B-AAA8-D86AF86B90FD}" destId="{B4EB794D-F359-9540-9D9E-3D2B7554A495}" srcOrd="0" destOrd="0" presId="urn:microsoft.com/office/officeart/2005/8/layout/hProcess11"/>
    <dgm:cxn modelId="{04B462A7-BCEE-CB46-B925-153C93A72764}" srcId="{FF78412E-7C80-9A4B-8F8D-4432943DF7D0}" destId="{BD3F9409-6587-5547-B612-0C5BB4E75441}" srcOrd="2" destOrd="0" parTransId="{8556A81C-F17C-964B-B14C-C6BF1A4F9319}" sibTransId="{7046DACC-F8FE-064F-A917-F75BD892B2DF}"/>
    <dgm:cxn modelId="{D20EDBF3-8903-2E44-AF3D-EB5094B23E0A}" type="presOf" srcId="{FF78412E-7C80-9A4B-8F8D-4432943DF7D0}" destId="{E723EFA1-C82E-6849-A8C2-628CED67D8D4}" srcOrd="0" destOrd="0" presId="urn:microsoft.com/office/officeart/2005/8/layout/hProcess11"/>
    <dgm:cxn modelId="{5AC5042A-0992-DC4E-9745-3736786E77D8}" srcId="{FF78412E-7C80-9A4B-8F8D-4432943DF7D0}" destId="{D1251D8A-0751-E44F-8822-90A11549F346}" srcOrd="5" destOrd="0" parTransId="{1550389B-C1B9-874C-BCEB-3649BBBB7678}" sibTransId="{5FB2D678-CA40-054C-9731-420C557DCCAB}"/>
    <dgm:cxn modelId="{AF089E64-EA5F-3C43-88AB-C915944A526E}" type="presOf" srcId="{2126E243-84F9-3242-8123-2AC7AF66A2E2}" destId="{C33A2098-B3F0-2242-A4E0-598A2166F37E}" srcOrd="0" destOrd="0" presId="urn:microsoft.com/office/officeart/2005/8/layout/hProcess11"/>
    <dgm:cxn modelId="{65C08D22-F190-434B-B2B2-39FC5726FD17}" type="presOf" srcId="{CEDC8C53-D1C4-AD4C-9481-348E2AD62668}" destId="{2B11EB9D-AB83-844A-94C2-C8486414045F}" srcOrd="0" destOrd="0" presId="urn:microsoft.com/office/officeart/2005/8/layout/hProcess11"/>
    <dgm:cxn modelId="{9AA79422-13E2-074A-814C-8E2D73290F6B}" srcId="{FF78412E-7C80-9A4B-8F8D-4432943DF7D0}" destId="{95783216-6FAA-B648-947D-275348BB375E}" srcOrd="7" destOrd="0" parTransId="{EAA79729-81DF-9B44-8269-75C13146FDCD}" sibTransId="{572DDB29-D3C3-E148-8D32-2C3EAC2D5AF6}"/>
    <dgm:cxn modelId="{CC9DA4FA-23C7-064F-9CC3-262F7DD13651}" srcId="{FF78412E-7C80-9A4B-8F8D-4432943DF7D0}" destId="{CEDC8C53-D1C4-AD4C-9481-348E2AD62668}" srcOrd="4" destOrd="0" parTransId="{687DFA98-BC40-E34A-97A3-247351B4A191}" sibTransId="{BB7697FA-95B8-4B4B-A05C-9BBE5805C675}"/>
    <dgm:cxn modelId="{D08961BF-101D-E741-9004-7170DEC646DF}" srcId="{FF78412E-7C80-9A4B-8F8D-4432943DF7D0}" destId="{1313DEB4-06A9-364E-8526-767FF37608CE}" srcOrd="3" destOrd="0" parTransId="{AF9C66FA-7BAD-6B4F-AEB0-94DB6BC09366}" sibTransId="{04528974-90E8-004C-B9E0-2E432DAF98A5}"/>
    <dgm:cxn modelId="{0A1A2A8D-32C7-F94D-B716-4B77C34C20A9}" type="presOf" srcId="{88E2A877-2FDA-0B43-ADB6-87D0B63871E2}" destId="{4103430A-319E-CA4E-91AE-F719809CF4CC}" srcOrd="0" destOrd="0" presId="urn:microsoft.com/office/officeart/2005/8/layout/hProcess11"/>
    <dgm:cxn modelId="{7F9DA51E-679E-7245-9415-6A81C5516C8C}" srcId="{FF78412E-7C80-9A4B-8F8D-4432943DF7D0}" destId="{1C5DD3FF-096B-024F-823B-6A4EDD8428AF}" srcOrd="8" destOrd="0" parTransId="{CA32F11C-9131-3445-AE17-381D2F96E89C}" sibTransId="{B0141F9D-80D8-A947-BAED-AB92E48E8940}"/>
    <dgm:cxn modelId="{735CC61B-344B-2543-AFB1-8F0FCC9BB883}" srcId="{FF78412E-7C80-9A4B-8F8D-4432943DF7D0}" destId="{2634DC9E-0D17-334E-83F3-81D9C00E5E8C}" srcOrd="6" destOrd="0" parTransId="{FFC6F6EB-275D-4541-B3D7-8EC7706DB299}" sibTransId="{22220077-A576-124E-BB35-B3BC0FAE5608}"/>
    <dgm:cxn modelId="{F3CA2860-7569-6C48-B269-93E1765D21E2}" type="presParOf" srcId="{E723EFA1-C82E-6849-A8C2-628CED67D8D4}" destId="{35AAF62F-FEB8-7442-AE7F-A80D536F7EA9}" srcOrd="0" destOrd="0" presId="urn:microsoft.com/office/officeart/2005/8/layout/hProcess11"/>
    <dgm:cxn modelId="{8CD37B31-89E2-2F47-8515-29DD1CC35F2C}" type="presParOf" srcId="{E723EFA1-C82E-6849-A8C2-628CED67D8D4}" destId="{C473B387-DA97-2944-BACD-AAD825CAAA90}" srcOrd="1" destOrd="0" presId="urn:microsoft.com/office/officeart/2005/8/layout/hProcess11"/>
    <dgm:cxn modelId="{CE181133-7D15-084D-9E32-63EAE3FEB136}" type="presParOf" srcId="{C473B387-DA97-2944-BACD-AAD825CAAA90}" destId="{3BCC9BEA-3885-AB4B-948A-C5F741E6CC30}" srcOrd="0" destOrd="0" presId="urn:microsoft.com/office/officeart/2005/8/layout/hProcess11"/>
    <dgm:cxn modelId="{4103A531-11CD-CF43-AFBC-F2207A0A73DA}" type="presParOf" srcId="{3BCC9BEA-3885-AB4B-948A-C5F741E6CC30}" destId="{C33A2098-B3F0-2242-A4E0-598A2166F37E}" srcOrd="0" destOrd="0" presId="urn:microsoft.com/office/officeart/2005/8/layout/hProcess11"/>
    <dgm:cxn modelId="{B911B68B-D151-0740-AFF5-83A6E8995876}" type="presParOf" srcId="{3BCC9BEA-3885-AB4B-948A-C5F741E6CC30}" destId="{032E9B9B-1E82-3442-AB98-908B2B46B042}" srcOrd="1" destOrd="0" presId="urn:microsoft.com/office/officeart/2005/8/layout/hProcess11"/>
    <dgm:cxn modelId="{2954F33D-86C6-104F-9478-704E7C2496EF}" type="presParOf" srcId="{3BCC9BEA-3885-AB4B-948A-C5F741E6CC30}" destId="{96574108-6BEC-0449-B806-90FB1F2AFA26}" srcOrd="2" destOrd="0" presId="urn:microsoft.com/office/officeart/2005/8/layout/hProcess11"/>
    <dgm:cxn modelId="{2620CA82-47E1-9343-AD8C-EA42F376CF97}" type="presParOf" srcId="{C473B387-DA97-2944-BACD-AAD825CAAA90}" destId="{61510033-82CC-274B-8543-AC45E103C279}" srcOrd="1" destOrd="0" presId="urn:microsoft.com/office/officeart/2005/8/layout/hProcess11"/>
    <dgm:cxn modelId="{2D515BC4-ED5A-D74D-B38D-22B8208AEC0F}" type="presParOf" srcId="{C473B387-DA97-2944-BACD-AAD825CAAA90}" destId="{5C55E07C-0297-9041-9ABE-067967A18BE8}" srcOrd="2" destOrd="0" presId="urn:microsoft.com/office/officeart/2005/8/layout/hProcess11"/>
    <dgm:cxn modelId="{8090EE28-5271-354C-A850-88211A823C48}" type="presParOf" srcId="{5C55E07C-0297-9041-9ABE-067967A18BE8}" destId="{B4EB794D-F359-9540-9D9E-3D2B7554A495}" srcOrd="0" destOrd="0" presId="urn:microsoft.com/office/officeart/2005/8/layout/hProcess11"/>
    <dgm:cxn modelId="{44CC2D22-85A3-4C4D-9B97-4A7769F820B2}" type="presParOf" srcId="{5C55E07C-0297-9041-9ABE-067967A18BE8}" destId="{B038A282-6B28-F54E-ADDE-905C05851C19}" srcOrd="1" destOrd="0" presId="urn:microsoft.com/office/officeart/2005/8/layout/hProcess11"/>
    <dgm:cxn modelId="{6077EE7B-5EFB-4647-92EE-35E224A4ADC1}" type="presParOf" srcId="{5C55E07C-0297-9041-9ABE-067967A18BE8}" destId="{11881D08-D3F8-7845-9DCE-CE4F201AC13E}" srcOrd="2" destOrd="0" presId="urn:microsoft.com/office/officeart/2005/8/layout/hProcess11"/>
    <dgm:cxn modelId="{D104C129-6158-5048-802B-573EB3B9B1D3}" type="presParOf" srcId="{C473B387-DA97-2944-BACD-AAD825CAAA90}" destId="{7C09995C-771B-C845-8A94-6F4285F34DC6}" srcOrd="3" destOrd="0" presId="urn:microsoft.com/office/officeart/2005/8/layout/hProcess11"/>
    <dgm:cxn modelId="{563A4862-D585-1B42-B748-6B28B247C36C}" type="presParOf" srcId="{C473B387-DA97-2944-BACD-AAD825CAAA90}" destId="{13E2B741-766D-C045-8435-2778FC5DA963}" srcOrd="4" destOrd="0" presId="urn:microsoft.com/office/officeart/2005/8/layout/hProcess11"/>
    <dgm:cxn modelId="{19D4BEB9-DC69-C240-B1F1-CD78ED06DA84}" type="presParOf" srcId="{13E2B741-766D-C045-8435-2778FC5DA963}" destId="{3B5AE50B-01DA-6F49-969E-C4355BF1B77E}" srcOrd="0" destOrd="0" presId="urn:microsoft.com/office/officeart/2005/8/layout/hProcess11"/>
    <dgm:cxn modelId="{A91F3BAA-95BF-8B4B-BF47-F01654663955}" type="presParOf" srcId="{13E2B741-766D-C045-8435-2778FC5DA963}" destId="{2ACFBF18-BE22-544F-918E-13B5787D7089}" srcOrd="1" destOrd="0" presId="urn:microsoft.com/office/officeart/2005/8/layout/hProcess11"/>
    <dgm:cxn modelId="{07B16E7E-22B2-A844-97C3-875A4CD33EC7}" type="presParOf" srcId="{13E2B741-766D-C045-8435-2778FC5DA963}" destId="{07E338AB-2726-374C-B728-DBD4207EAF8C}" srcOrd="2" destOrd="0" presId="urn:microsoft.com/office/officeart/2005/8/layout/hProcess11"/>
    <dgm:cxn modelId="{E859DEBC-BCE5-E244-A68E-A5B662D48AF6}" type="presParOf" srcId="{C473B387-DA97-2944-BACD-AAD825CAAA90}" destId="{F8600B66-3636-4246-823E-5B1043FF5D2B}" srcOrd="5" destOrd="0" presId="urn:microsoft.com/office/officeart/2005/8/layout/hProcess11"/>
    <dgm:cxn modelId="{D0A8644D-C4D0-7A43-AB7C-9CE994A059F9}" type="presParOf" srcId="{C473B387-DA97-2944-BACD-AAD825CAAA90}" destId="{FA9C4173-A370-834D-872A-D7500575B608}" srcOrd="6" destOrd="0" presId="urn:microsoft.com/office/officeart/2005/8/layout/hProcess11"/>
    <dgm:cxn modelId="{4DD85E4A-7041-2C4B-8BF0-BA910DA9597D}" type="presParOf" srcId="{FA9C4173-A370-834D-872A-D7500575B608}" destId="{85E29C78-BC8E-AB42-9EB6-3D9FCF448D25}" srcOrd="0" destOrd="0" presId="urn:microsoft.com/office/officeart/2005/8/layout/hProcess11"/>
    <dgm:cxn modelId="{A4048AC6-A155-204E-8F70-10EECFD865B6}" type="presParOf" srcId="{FA9C4173-A370-834D-872A-D7500575B608}" destId="{9EDF4AE3-E095-B949-ACD2-4E0B8A9983B8}" srcOrd="1" destOrd="0" presId="urn:microsoft.com/office/officeart/2005/8/layout/hProcess11"/>
    <dgm:cxn modelId="{DB74B8F8-C8DE-5F48-9F51-61A393BA534D}" type="presParOf" srcId="{FA9C4173-A370-834D-872A-D7500575B608}" destId="{A9C45EDD-DFA9-9048-8903-7A7529E3442B}" srcOrd="2" destOrd="0" presId="urn:microsoft.com/office/officeart/2005/8/layout/hProcess11"/>
    <dgm:cxn modelId="{C04161C0-8AA5-F74E-8AF6-9F08BF1A1657}" type="presParOf" srcId="{C473B387-DA97-2944-BACD-AAD825CAAA90}" destId="{2E4AC4E5-AED7-F843-B387-29C9DAFC58D4}" srcOrd="7" destOrd="0" presId="urn:microsoft.com/office/officeart/2005/8/layout/hProcess11"/>
    <dgm:cxn modelId="{B870EAEA-DCE0-D84C-B142-41BC26313C19}" type="presParOf" srcId="{C473B387-DA97-2944-BACD-AAD825CAAA90}" destId="{FC261068-D827-4741-B926-4FF98A83241E}" srcOrd="8" destOrd="0" presId="urn:microsoft.com/office/officeart/2005/8/layout/hProcess11"/>
    <dgm:cxn modelId="{316BC1C2-AE2A-BC45-975F-0C90891AE5E8}" type="presParOf" srcId="{FC261068-D827-4741-B926-4FF98A83241E}" destId="{2B11EB9D-AB83-844A-94C2-C8486414045F}" srcOrd="0" destOrd="0" presId="urn:microsoft.com/office/officeart/2005/8/layout/hProcess11"/>
    <dgm:cxn modelId="{BB3E2A15-3CEA-B24E-8F95-5121FC4D1066}" type="presParOf" srcId="{FC261068-D827-4741-B926-4FF98A83241E}" destId="{6C104E53-CDDA-8F40-90FF-EE0A53DA079D}" srcOrd="1" destOrd="0" presId="urn:microsoft.com/office/officeart/2005/8/layout/hProcess11"/>
    <dgm:cxn modelId="{13AFE4FD-1B39-C641-B643-A8A1272D3BAB}" type="presParOf" srcId="{FC261068-D827-4741-B926-4FF98A83241E}" destId="{2AF3A2D1-B873-9A43-A4BD-3AE44FD78566}" srcOrd="2" destOrd="0" presId="urn:microsoft.com/office/officeart/2005/8/layout/hProcess11"/>
    <dgm:cxn modelId="{7DC411C5-5262-2F44-8898-EB2B40EB9627}" type="presParOf" srcId="{C473B387-DA97-2944-BACD-AAD825CAAA90}" destId="{B094B493-5468-4A44-B936-21BC0373BB51}" srcOrd="9" destOrd="0" presId="urn:microsoft.com/office/officeart/2005/8/layout/hProcess11"/>
    <dgm:cxn modelId="{4895DA44-5971-7847-BE2B-88E4F3BBDBBF}" type="presParOf" srcId="{C473B387-DA97-2944-BACD-AAD825CAAA90}" destId="{A7F83239-CA78-9740-B1B5-78D7E20E4C1B}" srcOrd="10" destOrd="0" presId="urn:microsoft.com/office/officeart/2005/8/layout/hProcess11"/>
    <dgm:cxn modelId="{DF021B62-E967-824B-AEDD-89630A9F05F0}" type="presParOf" srcId="{A7F83239-CA78-9740-B1B5-78D7E20E4C1B}" destId="{59C4FC89-7FE4-F14D-84EE-824B0F80FDED}" srcOrd="0" destOrd="0" presId="urn:microsoft.com/office/officeart/2005/8/layout/hProcess11"/>
    <dgm:cxn modelId="{FA75EA6C-D5DD-C047-9F91-E6D0C45DFFF6}" type="presParOf" srcId="{A7F83239-CA78-9740-B1B5-78D7E20E4C1B}" destId="{E8242EAD-7DB9-5F46-9817-CF1B7DA38BA2}" srcOrd="1" destOrd="0" presId="urn:microsoft.com/office/officeart/2005/8/layout/hProcess11"/>
    <dgm:cxn modelId="{5244ED5C-35BF-D641-BB37-066C264DB669}" type="presParOf" srcId="{A7F83239-CA78-9740-B1B5-78D7E20E4C1B}" destId="{E50C5491-2B6D-684D-B26A-CBA70CE35DCF}" srcOrd="2" destOrd="0" presId="urn:microsoft.com/office/officeart/2005/8/layout/hProcess11"/>
    <dgm:cxn modelId="{D0986F5D-6457-044F-B01D-75464AE35191}" type="presParOf" srcId="{C473B387-DA97-2944-BACD-AAD825CAAA90}" destId="{550C895B-F201-2747-B98A-2CF0DEE8C66B}" srcOrd="11" destOrd="0" presId="urn:microsoft.com/office/officeart/2005/8/layout/hProcess11"/>
    <dgm:cxn modelId="{B1A047E9-2028-4546-8846-98BE6B02C8BF}" type="presParOf" srcId="{C473B387-DA97-2944-BACD-AAD825CAAA90}" destId="{B3529E1D-A936-B942-85F9-7F7B3963FA88}" srcOrd="12" destOrd="0" presId="urn:microsoft.com/office/officeart/2005/8/layout/hProcess11"/>
    <dgm:cxn modelId="{D1AECEB1-7714-BF4B-BE39-A7264458ED8B}" type="presParOf" srcId="{B3529E1D-A936-B942-85F9-7F7B3963FA88}" destId="{C60098B5-F165-4F4A-9939-395296B9B401}" srcOrd="0" destOrd="0" presId="urn:microsoft.com/office/officeart/2005/8/layout/hProcess11"/>
    <dgm:cxn modelId="{2C26661D-4611-C248-8154-AD808EF233E2}" type="presParOf" srcId="{B3529E1D-A936-B942-85F9-7F7B3963FA88}" destId="{B9932D92-606A-CB48-8EE7-E65D5E1DA195}" srcOrd="1" destOrd="0" presId="urn:microsoft.com/office/officeart/2005/8/layout/hProcess11"/>
    <dgm:cxn modelId="{2428750F-F345-B948-BC6D-0F2D2B70E323}" type="presParOf" srcId="{B3529E1D-A936-B942-85F9-7F7B3963FA88}" destId="{E9CAB1C2-D12D-5F4E-AFD0-BA66770756C4}" srcOrd="2" destOrd="0" presId="urn:microsoft.com/office/officeart/2005/8/layout/hProcess11"/>
    <dgm:cxn modelId="{285C2458-3531-A84F-98A3-AA9D681C4970}" type="presParOf" srcId="{C473B387-DA97-2944-BACD-AAD825CAAA90}" destId="{5C008C00-2954-A84F-B641-772550D52A77}" srcOrd="13" destOrd="0" presId="urn:microsoft.com/office/officeart/2005/8/layout/hProcess11"/>
    <dgm:cxn modelId="{A81A6C71-4588-3447-B866-19ED783F48BD}" type="presParOf" srcId="{C473B387-DA97-2944-BACD-AAD825CAAA90}" destId="{1DCE8E36-1389-3D4F-B05E-4F760310B13B}" srcOrd="14" destOrd="0" presId="urn:microsoft.com/office/officeart/2005/8/layout/hProcess11"/>
    <dgm:cxn modelId="{ACACED7E-E99D-EC4F-A84A-0CA2B3D8C76A}" type="presParOf" srcId="{1DCE8E36-1389-3D4F-B05E-4F760310B13B}" destId="{99F4E828-AC85-8F4D-9DBA-7D017A71D792}" srcOrd="0" destOrd="0" presId="urn:microsoft.com/office/officeart/2005/8/layout/hProcess11"/>
    <dgm:cxn modelId="{3DC71763-6BF9-DD40-B1DC-F3C1529C96E2}" type="presParOf" srcId="{1DCE8E36-1389-3D4F-B05E-4F760310B13B}" destId="{8A6A0495-7C45-CF43-85B3-C495BC236325}" srcOrd="1" destOrd="0" presId="urn:microsoft.com/office/officeart/2005/8/layout/hProcess11"/>
    <dgm:cxn modelId="{C7B52D19-E65F-2D47-AF26-7263FF1D2BAB}" type="presParOf" srcId="{1DCE8E36-1389-3D4F-B05E-4F760310B13B}" destId="{408F4F98-CE0F-6C45-BD21-64DE9A0C7045}" srcOrd="2" destOrd="0" presId="urn:microsoft.com/office/officeart/2005/8/layout/hProcess11"/>
    <dgm:cxn modelId="{7406138E-8E67-7640-8332-310ACA5F77F1}" type="presParOf" srcId="{C473B387-DA97-2944-BACD-AAD825CAAA90}" destId="{E25E57D5-8949-E64B-883B-997F0C78DA57}" srcOrd="15" destOrd="0" presId="urn:microsoft.com/office/officeart/2005/8/layout/hProcess11"/>
    <dgm:cxn modelId="{18001841-729A-D04E-AC19-BAB0BCE01C8D}" type="presParOf" srcId="{C473B387-DA97-2944-BACD-AAD825CAAA90}" destId="{7198F569-46BA-F048-94A1-EE14F786A81C}" srcOrd="16" destOrd="0" presId="urn:microsoft.com/office/officeart/2005/8/layout/hProcess11"/>
    <dgm:cxn modelId="{C157458F-BF37-4546-B9C2-BDCC2C033723}" type="presParOf" srcId="{7198F569-46BA-F048-94A1-EE14F786A81C}" destId="{D90825E6-DEF9-6C48-AF74-4A1F697ED45E}" srcOrd="0" destOrd="0" presId="urn:microsoft.com/office/officeart/2005/8/layout/hProcess11"/>
    <dgm:cxn modelId="{4C7AD06E-659E-9341-A1DB-0CB118566468}" type="presParOf" srcId="{7198F569-46BA-F048-94A1-EE14F786A81C}" destId="{AE1765DC-92BC-344E-8A2D-E9E62FDF25FF}" srcOrd="1" destOrd="0" presId="urn:microsoft.com/office/officeart/2005/8/layout/hProcess11"/>
    <dgm:cxn modelId="{8E52A968-72A9-1247-A5B2-B09BA36C7832}" type="presParOf" srcId="{7198F569-46BA-F048-94A1-EE14F786A81C}" destId="{30B52228-3E30-4340-B237-BAC398FBBBA4}" srcOrd="2" destOrd="0" presId="urn:microsoft.com/office/officeart/2005/8/layout/hProcess11"/>
    <dgm:cxn modelId="{C2EA7561-ECAC-1449-8B2C-534D9AB0E27B}" type="presParOf" srcId="{C473B387-DA97-2944-BACD-AAD825CAAA90}" destId="{BE1FF8DD-E67D-144D-8B26-898875B1B1F8}" srcOrd="17" destOrd="0" presId="urn:microsoft.com/office/officeart/2005/8/layout/hProcess11"/>
    <dgm:cxn modelId="{4480B18E-DBE9-1443-99ED-9342A1024007}" type="presParOf" srcId="{C473B387-DA97-2944-BACD-AAD825CAAA90}" destId="{A8F083B0-5A7C-1A41-9F2E-68E4AC580124}" srcOrd="18" destOrd="0" presId="urn:microsoft.com/office/officeart/2005/8/layout/hProcess11"/>
    <dgm:cxn modelId="{968B7915-F2A3-AB48-80F8-6E9825C81955}" type="presParOf" srcId="{A8F083B0-5A7C-1A41-9F2E-68E4AC580124}" destId="{4103430A-319E-CA4E-91AE-F719809CF4CC}" srcOrd="0" destOrd="0" presId="urn:microsoft.com/office/officeart/2005/8/layout/hProcess11"/>
    <dgm:cxn modelId="{CB9D3E55-116D-CE47-994C-D8E51461C18E}" type="presParOf" srcId="{A8F083B0-5A7C-1A41-9F2E-68E4AC580124}" destId="{77450CFD-4EE1-1F4D-AAEE-0DE94DE0B9AA}" srcOrd="1" destOrd="0" presId="urn:microsoft.com/office/officeart/2005/8/layout/hProcess11"/>
    <dgm:cxn modelId="{39F87A81-8FB3-BE48-AD20-DBBAD1BA5FC4}" type="presParOf" srcId="{A8F083B0-5A7C-1A41-9F2E-68E4AC580124}" destId="{7E1DFD01-C42D-3541-82BD-5533BDCE0F00}"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7E3CBA-E4D7-B943-A584-2F4D56F86709}"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US"/>
        </a:p>
      </dgm:t>
    </dgm:pt>
    <dgm:pt modelId="{7AFCA9AE-844B-434B-A345-10DF64001E96}">
      <dgm:prSet/>
      <dgm:spPr/>
      <dgm:t>
        <a:bodyPr/>
        <a:lstStyle/>
        <a:p>
          <a:pPr rtl="0"/>
          <a:r>
            <a:rPr lang="en-GB" smtClean="0"/>
            <a:t>First, collect general information about each of your interviewees.</a:t>
          </a:r>
          <a:endParaRPr lang="en-GB"/>
        </a:p>
      </dgm:t>
    </dgm:pt>
    <dgm:pt modelId="{B2EA82D6-C5E9-1F40-92FE-7034D25C269C}" type="parTrans" cxnId="{B5DEDF8F-9E19-F74F-B246-5A01F45570BD}">
      <dgm:prSet/>
      <dgm:spPr/>
      <dgm:t>
        <a:bodyPr/>
        <a:lstStyle/>
        <a:p>
          <a:endParaRPr lang="en-US"/>
        </a:p>
      </dgm:t>
    </dgm:pt>
    <dgm:pt modelId="{151488DA-2994-DB44-AA44-CAD9D8C9D812}" type="sibTrans" cxnId="{B5DEDF8F-9E19-F74F-B246-5A01F45570BD}">
      <dgm:prSet/>
      <dgm:spPr/>
      <dgm:t>
        <a:bodyPr/>
        <a:lstStyle/>
        <a:p>
          <a:endParaRPr lang="en-US"/>
        </a:p>
      </dgm:t>
    </dgm:pt>
    <dgm:pt modelId="{47B0FA04-E97A-8344-8E98-04B9CD239572}">
      <dgm:prSet/>
      <dgm:spPr/>
      <dgm:t>
        <a:bodyPr/>
        <a:lstStyle/>
        <a:p>
          <a:pPr rtl="0"/>
          <a:r>
            <a:rPr lang="en-GB" smtClean="0"/>
            <a:t>Second, find out about the interviewee’s goals upon visiting AUS website.</a:t>
          </a:r>
          <a:endParaRPr lang="en-GB"/>
        </a:p>
      </dgm:t>
    </dgm:pt>
    <dgm:pt modelId="{718318A3-F348-854B-8979-9D9CCB34A9BA}" type="parTrans" cxnId="{70A20DB3-B3C7-7241-BB90-D808AC0C416D}">
      <dgm:prSet/>
      <dgm:spPr/>
      <dgm:t>
        <a:bodyPr/>
        <a:lstStyle/>
        <a:p>
          <a:endParaRPr lang="en-US"/>
        </a:p>
      </dgm:t>
    </dgm:pt>
    <dgm:pt modelId="{D74E1CC7-B428-9948-A7C4-AFBC9E45BECC}" type="sibTrans" cxnId="{70A20DB3-B3C7-7241-BB90-D808AC0C416D}">
      <dgm:prSet/>
      <dgm:spPr/>
      <dgm:t>
        <a:bodyPr/>
        <a:lstStyle/>
        <a:p>
          <a:endParaRPr lang="en-US"/>
        </a:p>
      </dgm:t>
    </dgm:pt>
    <dgm:pt modelId="{5B53A7E5-E612-A84C-9A4E-478BD6F0F8DC}">
      <dgm:prSet/>
      <dgm:spPr/>
      <dgm:t>
        <a:bodyPr/>
        <a:lstStyle/>
        <a:p>
          <a:pPr rtl="0"/>
          <a:r>
            <a:rPr lang="en-GB" smtClean="0"/>
            <a:t>Now, AUS should create data sheets for interview findings.</a:t>
          </a:r>
          <a:endParaRPr lang="en-GB"/>
        </a:p>
      </dgm:t>
    </dgm:pt>
    <dgm:pt modelId="{8D8B384A-5BD4-9C4F-A25F-FEDE3F33711A}" type="parTrans" cxnId="{B7C45D4F-AC9B-E44C-8AD4-C5FAF987CCF4}">
      <dgm:prSet/>
      <dgm:spPr/>
      <dgm:t>
        <a:bodyPr/>
        <a:lstStyle/>
        <a:p>
          <a:endParaRPr lang="en-US"/>
        </a:p>
      </dgm:t>
    </dgm:pt>
    <dgm:pt modelId="{59125C15-8F18-B54A-81C2-5DEE43C75DF2}" type="sibTrans" cxnId="{B7C45D4F-AC9B-E44C-8AD4-C5FAF987CCF4}">
      <dgm:prSet/>
      <dgm:spPr/>
      <dgm:t>
        <a:bodyPr/>
        <a:lstStyle/>
        <a:p>
          <a:endParaRPr lang="en-US"/>
        </a:p>
      </dgm:t>
    </dgm:pt>
    <dgm:pt modelId="{8C60BEA1-4B1C-444E-9A64-6D8F9F4F968E}">
      <dgm:prSet/>
      <dgm:spPr/>
      <dgm:t>
        <a:bodyPr/>
        <a:lstStyle/>
        <a:p>
          <a:pPr rtl="0"/>
          <a:r>
            <a:rPr lang="en-GB" smtClean="0"/>
            <a:t>Once AUS has completed this activity, project team will need to create data sheets (see attached) or excel sheet for each of the interviews.</a:t>
          </a:r>
          <a:endParaRPr lang="en-GB"/>
        </a:p>
      </dgm:t>
    </dgm:pt>
    <dgm:pt modelId="{246A2D54-EBE9-4B46-A6A6-109BBD09302D}" type="parTrans" cxnId="{AB87A609-B2E4-A942-8D00-B5FDC7CF5D1D}">
      <dgm:prSet/>
      <dgm:spPr/>
      <dgm:t>
        <a:bodyPr/>
        <a:lstStyle/>
        <a:p>
          <a:endParaRPr lang="en-US"/>
        </a:p>
      </dgm:t>
    </dgm:pt>
    <dgm:pt modelId="{19BAB88F-EAB7-E341-905E-6D258164E366}" type="sibTrans" cxnId="{AB87A609-B2E4-A942-8D00-B5FDC7CF5D1D}">
      <dgm:prSet/>
      <dgm:spPr/>
      <dgm:t>
        <a:bodyPr/>
        <a:lstStyle/>
        <a:p>
          <a:endParaRPr lang="en-US"/>
        </a:p>
      </dgm:t>
    </dgm:pt>
    <dgm:pt modelId="{AF3A657F-D0FC-794E-95A8-1EAE0EE124C7}" type="pres">
      <dgm:prSet presAssocID="{4C7E3CBA-E4D7-B943-A584-2F4D56F86709}" presName="CompostProcess" presStyleCnt="0">
        <dgm:presLayoutVars>
          <dgm:dir/>
          <dgm:resizeHandles val="exact"/>
        </dgm:presLayoutVars>
      </dgm:prSet>
      <dgm:spPr/>
      <dgm:t>
        <a:bodyPr/>
        <a:lstStyle/>
        <a:p>
          <a:endParaRPr lang="en-US"/>
        </a:p>
      </dgm:t>
    </dgm:pt>
    <dgm:pt modelId="{D9483209-EA7F-B048-B7D1-2D36C4137F7E}" type="pres">
      <dgm:prSet presAssocID="{4C7E3CBA-E4D7-B943-A584-2F4D56F86709}" presName="arrow" presStyleLbl="bgShp" presStyleIdx="0" presStyleCnt="1"/>
      <dgm:spPr/>
    </dgm:pt>
    <dgm:pt modelId="{032E6236-5631-354E-890B-B06CFB513233}" type="pres">
      <dgm:prSet presAssocID="{4C7E3CBA-E4D7-B943-A584-2F4D56F86709}" presName="linearProcess" presStyleCnt="0"/>
      <dgm:spPr/>
    </dgm:pt>
    <dgm:pt modelId="{DFA913BC-52E1-3B42-A0C4-6BEA04255A6C}" type="pres">
      <dgm:prSet presAssocID="{7AFCA9AE-844B-434B-A345-10DF64001E96}" presName="textNode" presStyleLbl="node1" presStyleIdx="0" presStyleCnt="4">
        <dgm:presLayoutVars>
          <dgm:bulletEnabled val="1"/>
        </dgm:presLayoutVars>
      </dgm:prSet>
      <dgm:spPr/>
      <dgm:t>
        <a:bodyPr/>
        <a:lstStyle/>
        <a:p>
          <a:endParaRPr lang="en-US"/>
        </a:p>
      </dgm:t>
    </dgm:pt>
    <dgm:pt modelId="{64E88D73-F3D1-6A40-A5AE-FD9A94A12D4A}" type="pres">
      <dgm:prSet presAssocID="{151488DA-2994-DB44-AA44-CAD9D8C9D812}" presName="sibTrans" presStyleCnt="0"/>
      <dgm:spPr/>
    </dgm:pt>
    <dgm:pt modelId="{D4D44C1F-B86B-7844-88C7-1EFF45BD6995}" type="pres">
      <dgm:prSet presAssocID="{47B0FA04-E97A-8344-8E98-04B9CD239572}" presName="textNode" presStyleLbl="node1" presStyleIdx="1" presStyleCnt="4">
        <dgm:presLayoutVars>
          <dgm:bulletEnabled val="1"/>
        </dgm:presLayoutVars>
      </dgm:prSet>
      <dgm:spPr/>
      <dgm:t>
        <a:bodyPr/>
        <a:lstStyle/>
        <a:p>
          <a:endParaRPr lang="en-US"/>
        </a:p>
      </dgm:t>
    </dgm:pt>
    <dgm:pt modelId="{B6D571BB-5730-9D4D-A4C1-A4D900EF2893}" type="pres">
      <dgm:prSet presAssocID="{D74E1CC7-B428-9948-A7C4-AFBC9E45BECC}" presName="sibTrans" presStyleCnt="0"/>
      <dgm:spPr/>
    </dgm:pt>
    <dgm:pt modelId="{1DE23BD1-5BA1-584C-8782-F18A67A20CAF}" type="pres">
      <dgm:prSet presAssocID="{5B53A7E5-E612-A84C-9A4E-478BD6F0F8DC}" presName="textNode" presStyleLbl="node1" presStyleIdx="2" presStyleCnt="4">
        <dgm:presLayoutVars>
          <dgm:bulletEnabled val="1"/>
        </dgm:presLayoutVars>
      </dgm:prSet>
      <dgm:spPr/>
      <dgm:t>
        <a:bodyPr/>
        <a:lstStyle/>
        <a:p>
          <a:endParaRPr lang="en-US"/>
        </a:p>
      </dgm:t>
    </dgm:pt>
    <dgm:pt modelId="{EBAB95C8-4F6D-2A4C-9A33-F8C86EFC4482}" type="pres">
      <dgm:prSet presAssocID="{59125C15-8F18-B54A-81C2-5DEE43C75DF2}" presName="sibTrans" presStyleCnt="0"/>
      <dgm:spPr/>
    </dgm:pt>
    <dgm:pt modelId="{5927DA1E-2379-0A48-80C2-AFD8B042630A}" type="pres">
      <dgm:prSet presAssocID="{8C60BEA1-4B1C-444E-9A64-6D8F9F4F968E}" presName="textNode" presStyleLbl="node1" presStyleIdx="3" presStyleCnt="4">
        <dgm:presLayoutVars>
          <dgm:bulletEnabled val="1"/>
        </dgm:presLayoutVars>
      </dgm:prSet>
      <dgm:spPr/>
      <dgm:t>
        <a:bodyPr/>
        <a:lstStyle/>
        <a:p>
          <a:endParaRPr lang="en-US"/>
        </a:p>
      </dgm:t>
    </dgm:pt>
  </dgm:ptLst>
  <dgm:cxnLst>
    <dgm:cxn modelId="{F1EC0BEF-BDDE-4C43-A186-E1314DB31993}" type="presOf" srcId="{4C7E3CBA-E4D7-B943-A584-2F4D56F86709}" destId="{AF3A657F-D0FC-794E-95A8-1EAE0EE124C7}" srcOrd="0" destOrd="0" presId="urn:microsoft.com/office/officeart/2005/8/layout/hProcess9"/>
    <dgm:cxn modelId="{B7C45D4F-AC9B-E44C-8AD4-C5FAF987CCF4}" srcId="{4C7E3CBA-E4D7-B943-A584-2F4D56F86709}" destId="{5B53A7E5-E612-A84C-9A4E-478BD6F0F8DC}" srcOrd="2" destOrd="0" parTransId="{8D8B384A-5BD4-9C4F-A25F-FEDE3F33711A}" sibTransId="{59125C15-8F18-B54A-81C2-5DEE43C75DF2}"/>
    <dgm:cxn modelId="{7C38B27D-7912-C744-8975-AB22EC46D14D}" type="presOf" srcId="{7AFCA9AE-844B-434B-A345-10DF64001E96}" destId="{DFA913BC-52E1-3B42-A0C4-6BEA04255A6C}" srcOrd="0" destOrd="0" presId="urn:microsoft.com/office/officeart/2005/8/layout/hProcess9"/>
    <dgm:cxn modelId="{E2339F8E-890E-6841-BD04-996076FF790C}" type="presOf" srcId="{8C60BEA1-4B1C-444E-9A64-6D8F9F4F968E}" destId="{5927DA1E-2379-0A48-80C2-AFD8B042630A}" srcOrd="0" destOrd="0" presId="urn:microsoft.com/office/officeart/2005/8/layout/hProcess9"/>
    <dgm:cxn modelId="{AF373A40-A1EE-F44A-8452-AD1D3EE004A6}" type="presOf" srcId="{5B53A7E5-E612-A84C-9A4E-478BD6F0F8DC}" destId="{1DE23BD1-5BA1-584C-8782-F18A67A20CAF}" srcOrd="0" destOrd="0" presId="urn:microsoft.com/office/officeart/2005/8/layout/hProcess9"/>
    <dgm:cxn modelId="{70A20DB3-B3C7-7241-BB90-D808AC0C416D}" srcId="{4C7E3CBA-E4D7-B943-A584-2F4D56F86709}" destId="{47B0FA04-E97A-8344-8E98-04B9CD239572}" srcOrd="1" destOrd="0" parTransId="{718318A3-F348-854B-8979-9D9CCB34A9BA}" sibTransId="{D74E1CC7-B428-9948-A7C4-AFBC9E45BECC}"/>
    <dgm:cxn modelId="{AB87A609-B2E4-A942-8D00-B5FDC7CF5D1D}" srcId="{4C7E3CBA-E4D7-B943-A584-2F4D56F86709}" destId="{8C60BEA1-4B1C-444E-9A64-6D8F9F4F968E}" srcOrd="3" destOrd="0" parTransId="{246A2D54-EBE9-4B46-A6A6-109BBD09302D}" sibTransId="{19BAB88F-EAB7-E341-905E-6D258164E366}"/>
    <dgm:cxn modelId="{B5DEDF8F-9E19-F74F-B246-5A01F45570BD}" srcId="{4C7E3CBA-E4D7-B943-A584-2F4D56F86709}" destId="{7AFCA9AE-844B-434B-A345-10DF64001E96}" srcOrd="0" destOrd="0" parTransId="{B2EA82D6-C5E9-1F40-92FE-7034D25C269C}" sibTransId="{151488DA-2994-DB44-AA44-CAD9D8C9D812}"/>
    <dgm:cxn modelId="{1AA9BBCB-C5F0-5E41-A006-58390BC67F6B}" type="presOf" srcId="{47B0FA04-E97A-8344-8E98-04B9CD239572}" destId="{D4D44C1F-B86B-7844-88C7-1EFF45BD6995}" srcOrd="0" destOrd="0" presId="urn:microsoft.com/office/officeart/2005/8/layout/hProcess9"/>
    <dgm:cxn modelId="{37E1BB88-D7B7-F34D-9684-6075D4A38ABB}" type="presParOf" srcId="{AF3A657F-D0FC-794E-95A8-1EAE0EE124C7}" destId="{D9483209-EA7F-B048-B7D1-2D36C4137F7E}" srcOrd="0" destOrd="0" presId="urn:microsoft.com/office/officeart/2005/8/layout/hProcess9"/>
    <dgm:cxn modelId="{240902FB-3B5F-FF47-A554-5F6B30D98574}" type="presParOf" srcId="{AF3A657F-D0FC-794E-95A8-1EAE0EE124C7}" destId="{032E6236-5631-354E-890B-B06CFB513233}" srcOrd="1" destOrd="0" presId="urn:microsoft.com/office/officeart/2005/8/layout/hProcess9"/>
    <dgm:cxn modelId="{2A74843B-FC2D-6249-9234-2469E2EC2E50}" type="presParOf" srcId="{032E6236-5631-354E-890B-B06CFB513233}" destId="{DFA913BC-52E1-3B42-A0C4-6BEA04255A6C}" srcOrd="0" destOrd="0" presId="urn:microsoft.com/office/officeart/2005/8/layout/hProcess9"/>
    <dgm:cxn modelId="{9597B4DB-45BC-7A4E-A367-0B83BF2B4430}" type="presParOf" srcId="{032E6236-5631-354E-890B-B06CFB513233}" destId="{64E88D73-F3D1-6A40-A5AE-FD9A94A12D4A}" srcOrd="1" destOrd="0" presId="urn:microsoft.com/office/officeart/2005/8/layout/hProcess9"/>
    <dgm:cxn modelId="{FBE7E8D7-55B1-EC4D-AC10-0274938526DA}" type="presParOf" srcId="{032E6236-5631-354E-890B-B06CFB513233}" destId="{D4D44C1F-B86B-7844-88C7-1EFF45BD6995}" srcOrd="2" destOrd="0" presId="urn:microsoft.com/office/officeart/2005/8/layout/hProcess9"/>
    <dgm:cxn modelId="{7B9A071A-43D6-584F-AEEA-C00FCBA96E49}" type="presParOf" srcId="{032E6236-5631-354E-890B-B06CFB513233}" destId="{B6D571BB-5730-9D4D-A4C1-A4D900EF2893}" srcOrd="3" destOrd="0" presId="urn:microsoft.com/office/officeart/2005/8/layout/hProcess9"/>
    <dgm:cxn modelId="{1C04A56E-CD82-7849-B0D4-E9534C879471}" type="presParOf" srcId="{032E6236-5631-354E-890B-B06CFB513233}" destId="{1DE23BD1-5BA1-584C-8782-F18A67A20CAF}" srcOrd="4" destOrd="0" presId="urn:microsoft.com/office/officeart/2005/8/layout/hProcess9"/>
    <dgm:cxn modelId="{49270443-D057-FD4E-BA00-104CF689AD13}" type="presParOf" srcId="{032E6236-5631-354E-890B-B06CFB513233}" destId="{EBAB95C8-4F6D-2A4C-9A33-F8C86EFC4482}" srcOrd="5" destOrd="0" presId="urn:microsoft.com/office/officeart/2005/8/layout/hProcess9"/>
    <dgm:cxn modelId="{80643608-6EA5-FB41-9FA4-A41CBDFD0DC2}" type="presParOf" srcId="{032E6236-5631-354E-890B-B06CFB513233}" destId="{5927DA1E-2379-0A48-80C2-AFD8B042630A}"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78412E-7C80-9A4B-8F8D-4432943DF7D0}"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2126E243-84F9-3242-8123-2AC7AF66A2E2}">
      <dgm:prSet/>
      <dgm:spPr/>
      <dgm:t>
        <a:bodyPr/>
        <a:lstStyle/>
        <a:p>
          <a:pPr rtl="0"/>
          <a:r>
            <a:rPr lang="en-GB" smtClean="0"/>
            <a:t>Why should they come on AUS website,</a:t>
          </a:r>
          <a:endParaRPr lang="en-GB"/>
        </a:p>
      </dgm:t>
    </dgm:pt>
    <dgm:pt modelId="{E8A7D3B9-A3E1-A344-A220-AC30FCDFCADD}" type="parTrans" cxnId="{3390EAF2-B4D1-6D45-9A98-E772696A351C}">
      <dgm:prSet/>
      <dgm:spPr/>
      <dgm:t>
        <a:bodyPr/>
        <a:lstStyle/>
        <a:p>
          <a:endParaRPr lang="en-US"/>
        </a:p>
      </dgm:t>
    </dgm:pt>
    <dgm:pt modelId="{8D3AF446-4A4A-4245-BF6F-5A0D318632C4}" type="sibTrans" cxnId="{3390EAF2-B4D1-6D45-9A98-E772696A351C}">
      <dgm:prSet/>
      <dgm:spPr/>
      <dgm:t>
        <a:bodyPr/>
        <a:lstStyle/>
        <a:p>
          <a:endParaRPr lang="en-US"/>
        </a:p>
      </dgm:t>
    </dgm:pt>
    <dgm:pt modelId="{93548699-ED00-FB48-8BCE-C39CEDCB3CEC}">
      <dgm:prSet/>
      <dgm:spPr/>
      <dgm:t>
        <a:bodyPr/>
        <a:lstStyle/>
        <a:p>
          <a:r>
            <a:rPr lang="en-GB" smtClean="0"/>
            <a:t>What are they looking for, </a:t>
          </a:r>
          <a:endParaRPr lang="en-US"/>
        </a:p>
      </dgm:t>
    </dgm:pt>
    <dgm:pt modelId="{DE1CF298-FC8D-D04B-A7D8-62702D39DB39}" type="parTrans" cxnId="{7C562487-6BC3-EF4B-AB4D-15BACDD634D2}">
      <dgm:prSet/>
      <dgm:spPr/>
      <dgm:t>
        <a:bodyPr/>
        <a:lstStyle/>
        <a:p>
          <a:endParaRPr lang="en-US"/>
        </a:p>
      </dgm:t>
    </dgm:pt>
    <dgm:pt modelId="{8182ED7D-7644-F74D-AE74-7A2F34D3A788}" type="sibTrans" cxnId="{7C562487-6BC3-EF4B-AB4D-15BACDD634D2}">
      <dgm:prSet/>
      <dgm:spPr/>
      <dgm:t>
        <a:bodyPr/>
        <a:lstStyle/>
        <a:p>
          <a:endParaRPr lang="en-US"/>
        </a:p>
      </dgm:t>
    </dgm:pt>
    <dgm:pt modelId="{5708911A-798B-8341-B968-05653226DC1C}">
      <dgm:prSet/>
      <dgm:spPr/>
      <dgm:t>
        <a:bodyPr/>
        <a:lstStyle/>
        <a:p>
          <a:r>
            <a:rPr lang="en-GB" smtClean="0"/>
            <a:t>What are users interest,</a:t>
          </a:r>
          <a:endParaRPr lang="en-US"/>
        </a:p>
      </dgm:t>
    </dgm:pt>
    <dgm:pt modelId="{5DBD7F5D-3ED8-F647-8A14-6C574C4FC763}" type="parTrans" cxnId="{BA3AD20E-17D2-634E-A8D4-57BB896FE7C3}">
      <dgm:prSet/>
      <dgm:spPr/>
      <dgm:t>
        <a:bodyPr/>
        <a:lstStyle/>
        <a:p>
          <a:endParaRPr lang="en-US"/>
        </a:p>
      </dgm:t>
    </dgm:pt>
    <dgm:pt modelId="{74082C41-E3B2-3240-8563-F8472100EE61}" type="sibTrans" cxnId="{BA3AD20E-17D2-634E-A8D4-57BB896FE7C3}">
      <dgm:prSet/>
      <dgm:spPr/>
      <dgm:t>
        <a:bodyPr/>
        <a:lstStyle/>
        <a:p>
          <a:endParaRPr lang="en-US"/>
        </a:p>
      </dgm:t>
    </dgm:pt>
    <dgm:pt modelId="{655B4944-820D-7743-B0AA-9D58B6A3B6F8}">
      <dgm:prSet/>
      <dgm:spPr/>
      <dgm:t>
        <a:bodyPr/>
        <a:lstStyle/>
        <a:p>
          <a:r>
            <a:rPr lang="en-GB" smtClean="0"/>
            <a:t>How do they interact, etc</a:t>
          </a:r>
          <a:endParaRPr lang="en-US"/>
        </a:p>
      </dgm:t>
    </dgm:pt>
    <dgm:pt modelId="{3CC9E6E5-2CF6-E94B-AB85-9139671F542F}" type="parTrans" cxnId="{FBA4015C-28D2-E344-A51C-6A6C96003851}">
      <dgm:prSet/>
      <dgm:spPr/>
      <dgm:t>
        <a:bodyPr/>
        <a:lstStyle/>
        <a:p>
          <a:endParaRPr lang="en-US"/>
        </a:p>
      </dgm:t>
    </dgm:pt>
    <dgm:pt modelId="{968D304D-DF99-CC47-8C1D-DB2428D92578}" type="sibTrans" cxnId="{FBA4015C-28D2-E344-A51C-6A6C96003851}">
      <dgm:prSet/>
      <dgm:spPr/>
      <dgm:t>
        <a:bodyPr/>
        <a:lstStyle/>
        <a:p>
          <a:endParaRPr lang="en-US"/>
        </a:p>
      </dgm:t>
    </dgm:pt>
    <dgm:pt modelId="{E723EFA1-C82E-6849-A8C2-628CED67D8D4}" type="pres">
      <dgm:prSet presAssocID="{FF78412E-7C80-9A4B-8F8D-4432943DF7D0}" presName="Name0" presStyleCnt="0">
        <dgm:presLayoutVars>
          <dgm:dir/>
          <dgm:resizeHandles val="exact"/>
        </dgm:presLayoutVars>
      </dgm:prSet>
      <dgm:spPr/>
      <dgm:t>
        <a:bodyPr/>
        <a:lstStyle/>
        <a:p>
          <a:endParaRPr lang="en-US"/>
        </a:p>
      </dgm:t>
    </dgm:pt>
    <dgm:pt modelId="{35AAF62F-FEB8-7442-AE7F-A80D536F7EA9}" type="pres">
      <dgm:prSet presAssocID="{FF78412E-7C80-9A4B-8F8D-4432943DF7D0}" presName="arrow" presStyleLbl="bgShp" presStyleIdx="0" presStyleCnt="1"/>
      <dgm:spPr/>
    </dgm:pt>
    <dgm:pt modelId="{C473B387-DA97-2944-BACD-AAD825CAAA90}" type="pres">
      <dgm:prSet presAssocID="{FF78412E-7C80-9A4B-8F8D-4432943DF7D0}" presName="points" presStyleCnt="0"/>
      <dgm:spPr/>
    </dgm:pt>
    <dgm:pt modelId="{3BCC9BEA-3885-AB4B-948A-C5F741E6CC30}" type="pres">
      <dgm:prSet presAssocID="{2126E243-84F9-3242-8123-2AC7AF66A2E2}" presName="compositeA" presStyleCnt="0"/>
      <dgm:spPr/>
    </dgm:pt>
    <dgm:pt modelId="{C33A2098-B3F0-2242-A4E0-598A2166F37E}" type="pres">
      <dgm:prSet presAssocID="{2126E243-84F9-3242-8123-2AC7AF66A2E2}" presName="textA" presStyleLbl="revTx" presStyleIdx="0" presStyleCnt="4">
        <dgm:presLayoutVars>
          <dgm:bulletEnabled val="1"/>
        </dgm:presLayoutVars>
      </dgm:prSet>
      <dgm:spPr/>
      <dgm:t>
        <a:bodyPr/>
        <a:lstStyle/>
        <a:p>
          <a:endParaRPr lang="en-US"/>
        </a:p>
      </dgm:t>
    </dgm:pt>
    <dgm:pt modelId="{032E9B9B-1E82-3442-AB98-908B2B46B042}" type="pres">
      <dgm:prSet presAssocID="{2126E243-84F9-3242-8123-2AC7AF66A2E2}" presName="circleA" presStyleLbl="node1" presStyleIdx="0" presStyleCnt="4"/>
      <dgm:spPr/>
    </dgm:pt>
    <dgm:pt modelId="{96574108-6BEC-0449-B806-90FB1F2AFA26}" type="pres">
      <dgm:prSet presAssocID="{2126E243-84F9-3242-8123-2AC7AF66A2E2}" presName="spaceA" presStyleCnt="0"/>
      <dgm:spPr/>
    </dgm:pt>
    <dgm:pt modelId="{61510033-82CC-274B-8543-AC45E103C279}" type="pres">
      <dgm:prSet presAssocID="{8D3AF446-4A4A-4245-BF6F-5A0D318632C4}" presName="space" presStyleCnt="0"/>
      <dgm:spPr/>
    </dgm:pt>
    <dgm:pt modelId="{7D855D79-F837-E04D-975D-6363583E959F}" type="pres">
      <dgm:prSet presAssocID="{93548699-ED00-FB48-8BCE-C39CEDCB3CEC}" presName="compositeB" presStyleCnt="0"/>
      <dgm:spPr/>
    </dgm:pt>
    <dgm:pt modelId="{5642CDBC-878F-834E-85F5-E5C28CD0691C}" type="pres">
      <dgm:prSet presAssocID="{93548699-ED00-FB48-8BCE-C39CEDCB3CEC}" presName="textB" presStyleLbl="revTx" presStyleIdx="1" presStyleCnt="4">
        <dgm:presLayoutVars>
          <dgm:bulletEnabled val="1"/>
        </dgm:presLayoutVars>
      </dgm:prSet>
      <dgm:spPr/>
      <dgm:t>
        <a:bodyPr/>
        <a:lstStyle/>
        <a:p>
          <a:endParaRPr lang="en-US"/>
        </a:p>
      </dgm:t>
    </dgm:pt>
    <dgm:pt modelId="{23B73347-0454-1C43-82EB-AE57E408DF4B}" type="pres">
      <dgm:prSet presAssocID="{93548699-ED00-FB48-8BCE-C39CEDCB3CEC}" presName="circleB" presStyleLbl="node1" presStyleIdx="1" presStyleCnt="4"/>
      <dgm:spPr/>
    </dgm:pt>
    <dgm:pt modelId="{BDF2F0CE-1FE1-FA46-92DF-225DA88D74F8}" type="pres">
      <dgm:prSet presAssocID="{93548699-ED00-FB48-8BCE-C39CEDCB3CEC}" presName="spaceB" presStyleCnt="0"/>
      <dgm:spPr/>
    </dgm:pt>
    <dgm:pt modelId="{AE983E11-4326-C842-A799-22EB91C8F0E8}" type="pres">
      <dgm:prSet presAssocID="{8182ED7D-7644-F74D-AE74-7A2F34D3A788}" presName="space" presStyleCnt="0"/>
      <dgm:spPr/>
    </dgm:pt>
    <dgm:pt modelId="{EAC1497D-1B3F-E74C-933D-5161B8A2BB2A}" type="pres">
      <dgm:prSet presAssocID="{5708911A-798B-8341-B968-05653226DC1C}" presName="compositeA" presStyleCnt="0"/>
      <dgm:spPr/>
    </dgm:pt>
    <dgm:pt modelId="{57D21096-5196-8D41-B562-8E1BFBCDC368}" type="pres">
      <dgm:prSet presAssocID="{5708911A-798B-8341-B968-05653226DC1C}" presName="textA" presStyleLbl="revTx" presStyleIdx="2" presStyleCnt="4">
        <dgm:presLayoutVars>
          <dgm:bulletEnabled val="1"/>
        </dgm:presLayoutVars>
      </dgm:prSet>
      <dgm:spPr/>
      <dgm:t>
        <a:bodyPr/>
        <a:lstStyle/>
        <a:p>
          <a:endParaRPr lang="en-US"/>
        </a:p>
      </dgm:t>
    </dgm:pt>
    <dgm:pt modelId="{B3E4CCE0-F548-2445-9AF6-43BAC1249586}" type="pres">
      <dgm:prSet presAssocID="{5708911A-798B-8341-B968-05653226DC1C}" presName="circleA" presStyleLbl="node1" presStyleIdx="2" presStyleCnt="4"/>
      <dgm:spPr/>
    </dgm:pt>
    <dgm:pt modelId="{C5E8C682-90A1-3F46-9ABE-2065B16C9DE7}" type="pres">
      <dgm:prSet presAssocID="{5708911A-798B-8341-B968-05653226DC1C}" presName="spaceA" presStyleCnt="0"/>
      <dgm:spPr/>
    </dgm:pt>
    <dgm:pt modelId="{267D8405-6456-3F43-B6DC-44FD37A51EEB}" type="pres">
      <dgm:prSet presAssocID="{74082C41-E3B2-3240-8563-F8472100EE61}" presName="space" presStyleCnt="0"/>
      <dgm:spPr/>
    </dgm:pt>
    <dgm:pt modelId="{DC474DBE-82BC-8444-B02D-2902478AF650}" type="pres">
      <dgm:prSet presAssocID="{655B4944-820D-7743-B0AA-9D58B6A3B6F8}" presName="compositeB" presStyleCnt="0"/>
      <dgm:spPr/>
    </dgm:pt>
    <dgm:pt modelId="{01DB1F00-A40A-F349-ACCE-FDAAEA705B1F}" type="pres">
      <dgm:prSet presAssocID="{655B4944-820D-7743-B0AA-9D58B6A3B6F8}" presName="textB" presStyleLbl="revTx" presStyleIdx="3" presStyleCnt="4">
        <dgm:presLayoutVars>
          <dgm:bulletEnabled val="1"/>
        </dgm:presLayoutVars>
      </dgm:prSet>
      <dgm:spPr/>
      <dgm:t>
        <a:bodyPr/>
        <a:lstStyle/>
        <a:p>
          <a:endParaRPr lang="en-US"/>
        </a:p>
      </dgm:t>
    </dgm:pt>
    <dgm:pt modelId="{17DBA979-B99C-7344-BAB8-C558FC0B19D6}" type="pres">
      <dgm:prSet presAssocID="{655B4944-820D-7743-B0AA-9D58B6A3B6F8}" presName="circleB" presStyleLbl="node1" presStyleIdx="3" presStyleCnt="4"/>
      <dgm:spPr/>
    </dgm:pt>
    <dgm:pt modelId="{4C60A3E3-1FB9-6D48-864C-4D08675BBDA1}" type="pres">
      <dgm:prSet presAssocID="{655B4944-820D-7743-B0AA-9D58B6A3B6F8}" presName="spaceB" presStyleCnt="0"/>
      <dgm:spPr/>
    </dgm:pt>
  </dgm:ptLst>
  <dgm:cxnLst>
    <dgm:cxn modelId="{3390EAF2-B4D1-6D45-9A98-E772696A351C}" srcId="{FF78412E-7C80-9A4B-8F8D-4432943DF7D0}" destId="{2126E243-84F9-3242-8123-2AC7AF66A2E2}" srcOrd="0" destOrd="0" parTransId="{E8A7D3B9-A3E1-A344-A220-AC30FCDFCADD}" sibTransId="{8D3AF446-4A4A-4245-BF6F-5A0D318632C4}"/>
    <dgm:cxn modelId="{7C562487-6BC3-EF4B-AB4D-15BACDD634D2}" srcId="{FF78412E-7C80-9A4B-8F8D-4432943DF7D0}" destId="{93548699-ED00-FB48-8BCE-C39CEDCB3CEC}" srcOrd="1" destOrd="0" parTransId="{DE1CF298-FC8D-D04B-A7D8-62702D39DB39}" sibTransId="{8182ED7D-7644-F74D-AE74-7A2F34D3A788}"/>
    <dgm:cxn modelId="{092829AC-E4B6-414C-BB68-1E07B389E383}" type="presOf" srcId="{5708911A-798B-8341-B968-05653226DC1C}" destId="{57D21096-5196-8D41-B562-8E1BFBCDC368}" srcOrd="0" destOrd="0" presId="urn:microsoft.com/office/officeart/2005/8/layout/hProcess11"/>
    <dgm:cxn modelId="{FBA4015C-28D2-E344-A51C-6A6C96003851}" srcId="{FF78412E-7C80-9A4B-8F8D-4432943DF7D0}" destId="{655B4944-820D-7743-B0AA-9D58B6A3B6F8}" srcOrd="3" destOrd="0" parTransId="{3CC9E6E5-2CF6-E94B-AB85-9139671F542F}" sibTransId="{968D304D-DF99-CC47-8C1D-DB2428D92578}"/>
    <dgm:cxn modelId="{E8C78864-2A94-0445-BAF6-A8079041CD6B}" type="presOf" srcId="{93548699-ED00-FB48-8BCE-C39CEDCB3CEC}" destId="{5642CDBC-878F-834E-85F5-E5C28CD0691C}" srcOrd="0" destOrd="0" presId="urn:microsoft.com/office/officeart/2005/8/layout/hProcess11"/>
    <dgm:cxn modelId="{D3C6DE04-A47A-7F47-8DEC-D5A846342713}" type="presOf" srcId="{2126E243-84F9-3242-8123-2AC7AF66A2E2}" destId="{C33A2098-B3F0-2242-A4E0-598A2166F37E}" srcOrd="0" destOrd="0" presId="urn:microsoft.com/office/officeart/2005/8/layout/hProcess11"/>
    <dgm:cxn modelId="{BB4939E6-96E7-4740-B464-A337477F02B5}" type="presOf" srcId="{655B4944-820D-7743-B0AA-9D58B6A3B6F8}" destId="{01DB1F00-A40A-F349-ACCE-FDAAEA705B1F}" srcOrd="0" destOrd="0" presId="urn:microsoft.com/office/officeart/2005/8/layout/hProcess11"/>
    <dgm:cxn modelId="{BA3AD20E-17D2-634E-A8D4-57BB896FE7C3}" srcId="{FF78412E-7C80-9A4B-8F8D-4432943DF7D0}" destId="{5708911A-798B-8341-B968-05653226DC1C}" srcOrd="2" destOrd="0" parTransId="{5DBD7F5D-3ED8-F647-8A14-6C574C4FC763}" sibTransId="{74082C41-E3B2-3240-8563-F8472100EE61}"/>
    <dgm:cxn modelId="{92A965FD-3E1F-464B-A22E-15E54BC9017F}" type="presOf" srcId="{FF78412E-7C80-9A4B-8F8D-4432943DF7D0}" destId="{E723EFA1-C82E-6849-A8C2-628CED67D8D4}" srcOrd="0" destOrd="0" presId="urn:microsoft.com/office/officeart/2005/8/layout/hProcess11"/>
    <dgm:cxn modelId="{5ADAC869-0BB7-5F45-A776-3B0C16DD3D53}" type="presParOf" srcId="{E723EFA1-C82E-6849-A8C2-628CED67D8D4}" destId="{35AAF62F-FEB8-7442-AE7F-A80D536F7EA9}" srcOrd="0" destOrd="0" presId="urn:microsoft.com/office/officeart/2005/8/layout/hProcess11"/>
    <dgm:cxn modelId="{693000C1-AC6D-7B40-B8D4-ADEEA9FA45A9}" type="presParOf" srcId="{E723EFA1-C82E-6849-A8C2-628CED67D8D4}" destId="{C473B387-DA97-2944-BACD-AAD825CAAA90}" srcOrd="1" destOrd="0" presId="urn:microsoft.com/office/officeart/2005/8/layout/hProcess11"/>
    <dgm:cxn modelId="{AE56F47A-6E1E-8A48-86BE-B74C04EB99C3}" type="presParOf" srcId="{C473B387-DA97-2944-BACD-AAD825CAAA90}" destId="{3BCC9BEA-3885-AB4B-948A-C5F741E6CC30}" srcOrd="0" destOrd="0" presId="urn:microsoft.com/office/officeart/2005/8/layout/hProcess11"/>
    <dgm:cxn modelId="{91FE54A6-CAD6-344F-A9CB-D9E7E88ABF98}" type="presParOf" srcId="{3BCC9BEA-3885-AB4B-948A-C5F741E6CC30}" destId="{C33A2098-B3F0-2242-A4E0-598A2166F37E}" srcOrd="0" destOrd="0" presId="urn:microsoft.com/office/officeart/2005/8/layout/hProcess11"/>
    <dgm:cxn modelId="{EC412910-20F4-CC43-A749-F2543AC5F404}" type="presParOf" srcId="{3BCC9BEA-3885-AB4B-948A-C5F741E6CC30}" destId="{032E9B9B-1E82-3442-AB98-908B2B46B042}" srcOrd="1" destOrd="0" presId="urn:microsoft.com/office/officeart/2005/8/layout/hProcess11"/>
    <dgm:cxn modelId="{9F69928A-40D6-3E40-938C-785CCF1B041A}" type="presParOf" srcId="{3BCC9BEA-3885-AB4B-948A-C5F741E6CC30}" destId="{96574108-6BEC-0449-B806-90FB1F2AFA26}" srcOrd="2" destOrd="0" presId="urn:microsoft.com/office/officeart/2005/8/layout/hProcess11"/>
    <dgm:cxn modelId="{0B6F66C8-B42A-B241-916E-497BEFF1DBC2}" type="presParOf" srcId="{C473B387-DA97-2944-BACD-AAD825CAAA90}" destId="{61510033-82CC-274B-8543-AC45E103C279}" srcOrd="1" destOrd="0" presId="urn:microsoft.com/office/officeart/2005/8/layout/hProcess11"/>
    <dgm:cxn modelId="{01262813-AE23-FC4B-9865-BB43CA129FA6}" type="presParOf" srcId="{C473B387-DA97-2944-BACD-AAD825CAAA90}" destId="{7D855D79-F837-E04D-975D-6363583E959F}" srcOrd="2" destOrd="0" presId="urn:microsoft.com/office/officeart/2005/8/layout/hProcess11"/>
    <dgm:cxn modelId="{25153B6B-DB01-2E4B-97EA-A9C60C2D89AB}" type="presParOf" srcId="{7D855D79-F837-E04D-975D-6363583E959F}" destId="{5642CDBC-878F-834E-85F5-E5C28CD0691C}" srcOrd="0" destOrd="0" presId="urn:microsoft.com/office/officeart/2005/8/layout/hProcess11"/>
    <dgm:cxn modelId="{4816C4DF-1A0A-3A42-80C5-021E1333F994}" type="presParOf" srcId="{7D855D79-F837-E04D-975D-6363583E959F}" destId="{23B73347-0454-1C43-82EB-AE57E408DF4B}" srcOrd="1" destOrd="0" presId="urn:microsoft.com/office/officeart/2005/8/layout/hProcess11"/>
    <dgm:cxn modelId="{2D898C46-C130-7142-8D95-A784A02180D3}" type="presParOf" srcId="{7D855D79-F837-E04D-975D-6363583E959F}" destId="{BDF2F0CE-1FE1-FA46-92DF-225DA88D74F8}" srcOrd="2" destOrd="0" presId="urn:microsoft.com/office/officeart/2005/8/layout/hProcess11"/>
    <dgm:cxn modelId="{DD589CAC-1C55-DB41-9CE1-FF8A9D9EB666}" type="presParOf" srcId="{C473B387-DA97-2944-BACD-AAD825CAAA90}" destId="{AE983E11-4326-C842-A799-22EB91C8F0E8}" srcOrd="3" destOrd="0" presId="urn:microsoft.com/office/officeart/2005/8/layout/hProcess11"/>
    <dgm:cxn modelId="{0ABDA994-BB04-FC49-A09E-A62C22660891}" type="presParOf" srcId="{C473B387-DA97-2944-BACD-AAD825CAAA90}" destId="{EAC1497D-1B3F-E74C-933D-5161B8A2BB2A}" srcOrd="4" destOrd="0" presId="urn:microsoft.com/office/officeart/2005/8/layout/hProcess11"/>
    <dgm:cxn modelId="{DBF4E991-99D2-7643-8A3E-584625C89C94}" type="presParOf" srcId="{EAC1497D-1B3F-E74C-933D-5161B8A2BB2A}" destId="{57D21096-5196-8D41-B562-8E1BFBCDC368}" srcOrd="0" destOrd="0" presId="urn:microsoft.com/office/officeart/2005/8/layout/hProcess11"/>
    <dgm:cxn modelId="{7561621C-52E5-5F4B-B0AB-E5B8D0997258}" type="presParOf" srcId="{EAC1497D-1B3F-E74C-933D-5161B8A2BB2A}" destId="{B3E4CCE0-F548-2445-9AF6-43BAC1249586}" srcOrd="1" destOrd="0" presId="urn:microsoft.com/office/officeart/2005/8/layout/hProcess11"/>
    <dgm:cxn modelId="{75680E8F-6BF7-9B43-8088-375AA70768C5}" type="presParOf" srcId="{EAC1497D-1B3F-E74C-933D-5161B8A2BB2A}" destId="{C5E8C682-90A1-3F46-9ABE-2065B16C9DE7}" srcOrd="2" destOrd="0" presId="urn:microsoft.com/office/officeart/2005/8/layout/hProcess11"/>
    <dgm:cxn modelId="{E22E4359-EF31-CD4E-AF61-4CE35C84C1BA}" type="presParOf" srcId="{C473B387-DA97-2944-BACD-AAD825CAAA90}" destId="{267D8405-6456-3F43-B6DC-44FD37A51EEB}" srcOrd="5" destOrd="0" presId="urn:microsoft.com/office/officeart/2005/8/layout/hProcess11"/>
    <dgm:cxn modelId="{E99F9C87-CFB1-214D-AACB-8FA852C4FB30}" type="presParOf" srcId="{C473B387-DA97-2944-BACD-AAD825CAAA90}" destId="{DC474DBE-82BC-8444-B02D-2902478AF650}" srcOrd="6" destOrd="0" presId="urn:microsoft.com/office/officeart/2005/8/layout/hProcess11"/>
    <dgm:cxn modelId="{708AF531-6791-B647-A153-958ADC1A2CB4}" type="presParOf" srcId="{DC474DBE-82BC-8444-B02D-2902478AF650}" destId="{01DB1F00-A40A-F349-ACCE-FDAAEA705B1F}" srcOrd="0" destOrd="0" presId="urn:microsoft.com/office/officeart/2005/8/layout/hProcess11"/>
    <dgm:cxn modelId="{C10EF509-6D01-404D-B3D4-FE0175E495D4}" type="presParOf" srcId="{DC474DBE-82BC-8444-B02D-2902478AF650}" destId="{17DBA979-B99C-7344-BAB8-C558FC0B19D6}" srcOrd="1" destOrd="0" presId="urn:microsoft.com/office/officeart/2005/8/layout/hProcess11"/>
    <dgm:cxn modelId="{9ED0579E-B018-EA45-A2DF-2B7A36C7C3AA}" type="presParOf" srcId="{DC474DBE-82BC-8444-B02D-2902478AF650}" destId="{4C60A3E3-1FB9-6D48-864C-4D08675BBDA1}"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17506-9AFD-6D4D-A91C-85D086D0EBA5}"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457B6234-365A-B14A-A9D5-4CCC51A99996}">
      <dgm:prSet/>
      <dgm:spPr/>
      <dgm:t>
        <a:bodyPr/>
        <a:lstStyle/>
        <a:p>
          <a:pPr rtl="0"/>
          <a:r>
            <a:rPr lang="en-GB" dirty="0" smtClean="0"/>
            <a:t>When copying/pasting content, there hidden HTML elements that don't show up on the WYSIWYG when an editor makes the changes. </a:t>
          </a:r>
          <a:endParaRPr lang="en-GB" dirty="0"/>
        </a:p>
      </dgm:t>
    </dgm:pt>
    <dgm:pt modelId="{3391A678-DFED-2F47-8CD6-29CCBA5AF1EA}" type="parTrans" cxnId="{0DB376C3-1BE5-4C4F-AE6A-FEF1F52309DC}">
      <dgm:prSet/>
      <dgm:spPr/>
      <dgm:t>
        <a:bodyPr/>
        <a:lstStyle/>
        <a:p>
          <a:endParaRPr lang="en-US"/>
        </a:p>
      </dgm:t>
    </dgm:pt>
    <dgm:pt modelId="{6EBA8074-7DF9-9144-97E7-182824351E3F}" type="sibTrans" cxnId="{0DB376C3-1BE5-4C4F-AE6A-FEF1F52309DC}">
      <dgm:prSet/>
      <dgm:spPr/>
      <dgm:t>
        <a:bodyPr/>
        <a:lstStyle/>
        <a:p>
          <a:endParaRPr lang="en-US"/>
        </a:p>
      </dgm:t>
    </dgm:pt>
    <dgm:pt modelId="{84D96ACC-41CE-DB46-9B78-54DDA9358A12}">
      <dgm:prSet/>
      <dgm:spPr/>
      <dgm:t>
        <a:bodyPr/>
        <a:lstStyle/>
        <a:p>
          <a:pPr rtl="0"/>
          <a:r>
            <a:rPr lang="en-GB" dirty="0" smtClean="0"/>
            <a:t>Breadcrumbs is not structured to follow the URL. </a:t>
          </a:r>
          <a:endParaRPr lang="en-GB" dirty="0"/>
        </a:p>
      </dgm:t>
    </dgm:pt>
    <dgm:pt modelId="{9617909D-857B-6C4F-AF99-5F42705023B3}" type="parTrans" cxnId="{DEB82192-869E-BF45-B8A2-49540F4F0391}">
      <dgm:prSet/>
      <dgm:spPr/>
      <dgm:t>
        <a:bodyPr/>
        <a:lstStyle/>
        <a:p>
          <a:endParaRPr lang="en-US"/>
        </a:p>
      </dgm:t>
    </dgm:pt>
    <dgm:pt modelId="{849F5780-C21D-2A45-8488-C8BEFAE1E6E1}" type="sibTrans" cxnId="{DEB82192-869E-BF45-B8A2-49540F4F0391}">
      <dgm:prSet/>
      <dgm:spPr/>
      <dgm:t>
        <a:bodyPr/>
        <a:lstStyle/>
        <a:p>
          <a:endParaRPr lang="en-US"/>
        </a:p>
      </dgm:t>
    </dgm:pt>
    <dgm:pt modelId="{6607B68A-AF9F-1245-B378-7848DB7C821B}">
      <dgm:prSet/>
      <dgm:spPr/>
      <dgm:t>
        <a:bodyPr/>
        <a:lstStyle/>
        <a:p>
          <a:pPr rtl="0"/>
          <a:r>
            <a:rPr lang="en-GB" dirty="0" smtClean="0"/>
            <a:t>Authentication issue. There is no single sign-on to both the front end and administrator panel.</a:t>
          </a:r>
          <a:endParaRPr lang="en-GB" dirty="0"/>
        </a:p>
      </dgm:t>
    </dgm:pt>
    <dgm:pt modelId="{DF168A6D-7DF0-D144-BF57-41D1E17179D7}" type="parTrans" cxnId="{C0517037-8EBB-3C4F-851F-4EF934A9F251}">
      <dgm:prSet/>
      <dgm:spPr/>
      <dgm:t>
        <a:bodyPr/>
        <a:lstStyle/>
        <a:p>
          <a:endParaRPr lang="en-US"/>
        </a:p>
      </dgm:t>
    </dgm:pt>
    <dgm:pt modelId="{801E46ED-A027-2D45-9B1B-845DE31026DB}" type="sibTrans" cxnId="{C0517037-8EBB-3C4F-851F-4EF934A9F251}">
      <dgm:prSet/>
      <dgm:spPr/>
      <dgm:t>
        <a:bodyPr/>
        <a:lstStyle/>
        <a:p>
          <a:endParaRPr lang="en-US"/>
        </a:p>
      </dgm:t>
    </dgm:pt>
    <dgm:pt modelId="{BD960221-E445-A44D-A676-9DF8BADD6997}" type="pres">
      <dgm:prSet presAssocID="{F1117506-9AFD-6D4D-A91C-85D086D0EBA5}" presName="compositeShape" presStyleCnt="0">
        <dgm:presLayoutVars>
          <dgm:dir/>
          <dgm:resizeHandles/>
        </dgm:presLayoutVars>
      </dgm:prSet>
      <dgm:spPr/>
      <dgm:t>
        <a:bodyPr/>
        <a:lstStyle/>
        <a:p>
          <a:endParaRPr lang="en-US"/>
        </a:p>
      </dgm:t>
    </dgm:pt>
    <dgm:pt modelId="{7F65ABB7-59D7-4345-A212-4A716C1713A9}" type="pres">
      <dgm:prSet presAssocID="{F1117506-9AFD-6D4D-A91C-85D086D0EBA5}" presName="pyramid" presStyleLbl="node1" presStyleIdx="0" presStyleCnt="1" custLinFactX="50344" custLinFactNeighborX="100000" custLinFactNeighborY="-5408"/>
      <dgm:spPr/>
    </dgm:pt>
    <dgm:pt modelId="{2832446E-3C81-7C4D-A56C-264BD7B36BA9}" type="pres">
      <dgm:prSet presAssocID="{F1117506-9AFD-6D4D-A91C-85D086D0EBA5}" presName="theList" presStyleCnt="0"/>
      <dgm:spPr/>
    </dgm:pt>
    <dgm:pt modelId="{BE59E7FC-3B53-3B4D-9751-C59F53E0F5AB}" type="pres">
      <dgm:prSet presAssocID="{457B6234-365A-B14A-A9D5-4CCC51A99996}" presName="aNode" presStyleLbl="fgAcc1" presStyleIdx="0" presStyleCnt="3">
        <dgm:presLayoutVars>
          <dgm:bulletEnabled val="1"/>
        </dgm:presLayoutVars>
      </dgm:prSet>
      <dgm:spPr/>
      <dgm:t>
        <a:bodyPr/>
        <a:lstStyle/>
        <a:p>
          <a:endParaRPr lang="en-US"/>
        </a:p>
      </dgm:t>
    </dgm:pt>
    <dgm:pt modelId="{025AC93C-C621-7C45-A78F-43130FCD4A7C}" type="pres">
      <dgm:prSet presAssocID="{457B6234-365A-B14A-A9D5-4CCC51A99996}" presName="aSpace" presStyleCnt="0"/>
      <dgm:spPr/>
    </dgm:pt>
    <dgm:pt modelId="{E1509384-F716-0343-80D3-9CCF0F1FCE8C}" type="pres">
      <dgm:prSet presAssocID="{84D96ACC-41CE-DB46-9B78-54DDA9358A12}" presName="aNode" presStyleLbl="fgAcc1" presStyleIdx="1" presStyleCnt="3">
        <dgm:presLayoutVars>
          <dgm:bulletEnabled val="1"/>
        </dgm:presLayoutVars>
      </dgm:prSet>
      <dgm:spPr/>
      <dgm:t>
        <a:bodyPr/>
        <a:lstStyle/>
        <a:p>
          <a:endParaRPr lang="en-US"/>
        </a:p>
      </dgm:t>
    </dgm:pt>
    <dgm:pt modelId="{E80B3B89-1248-8541-9D1B-C41224667D0B}" type="pres">
      <dgm:prSet presAssocID="{84D96ACC-41CE-DB46-9B78-54DDA9358A12}" presName="aSpace" presStyleCnt="0"/>
      <dgm:spPr/>
    </dgm:pt>
    <dgm:pt modelId="{0D92D1D7-D77F-824C-9C7E-F731EC4AFD76}" type="pres">
      <dgm:prSet presAssocID="{6607B68A-AF9F-1245-B378-7848DB7C821B}" presName="aNode" presStyleLbl="fgAcc1" presStyleIdx="2" presStyleCnt="3">
        <dgm:presLayoutVars>
          <dgm:bulletEnabled val="1"/>
        </dgm:presLayoutVars>
      </dgm:prSet>
      <dgm:spPr/>
      <dgm:t>
        <a:bodyPr/>
        <a:lstStyle/>
        <a:p>
          <a:endParaRPr lang="en-US"/>
        </a:p>
      </dgm:t>
    </dgm:pt>
    <dgm:pt modelId="{D229554F-1EEE-8B44-A61D-47E84CE8740D}" type="pres">
      <dgm:prSet presAssocID="{6607B68A-AF9F-1245-B378-7848DB7C821B}" presName="aSpace" presStyleCnt="0"/>
      <dgm:spPr/>
    </dgm:pt>
  </dgm:ptLst>
  <dgm:cxnLst>
    <dgm:cxn modelId="{6CD9257F-77B9-794F-B9EC-D282E22BA32E}" type="presOf" srcId="{6607B68A-AF9F-1245-B378-7848DB7C821B}" destId="{0D92D1D7-D77F-824C-9C7E-F731EC4AFD76}" srcOrd="0" destOrd="0" presId="urn:microsoft.com/office/officeart/2005/8/layout/pyramid2"/>
    <dgm:cxn modelId="{C0517037-8EBB-3C4F-851F-4EF934A9F251}" srcId="{F1117506-9AFD-6D4D-A91C-85D086D0EBA5}" destId="{6607B68A-AF9F-1245-B378-7848DB7C821B}" srcOrd="2" destOrd="0" parTransId="{DF168A6D-7DF0-D144-BF57-41D1E17179D7}" sibTransId="{801E46ED-A027-2D45-9B1B-845DE31026DB}"/>
    <dgm:cxn modelId="{0DB376C3-1BE5-4C4F-AE6A-FEF1F52309DC}" srcId="{F1117506-9AFD-6D4D-A91C-85D086D0EBA5}" destId="{457B6234-365A-B14A-A9D5-4CCC51A99996}" srcOrd="0" destOrd="0" parTransId="{3391A678-DFED-2F47-8CD6-29CCBA5AF1EA}" sibTransId="{6EBA8074-7DF9-9144-97E7-182824351E3F}"/>
    <dgm:cxn modelId="{DEB82192-869E-BF45-B8A2-49540F4F0391}" srcId="{F1117506-9AFD-6D4D-A91C-85D086D0EBA5}" destId="{84D96ACC-41CE-DB46-9B78-54DDA9358A12}" srcOrd="1" destOrd="0" parTransId="{9617909D-857B-6C4F-AF99-5F42705023B3}" sibTransId="{849F5780-C21D-2A45-8488-C8BEFAE1E6E1}"/>
    <dgm:cxn modelId="{1FFDF659-E948-B648-9460-8F4B9351A5CC}" type="presOf" srcId="{F1117506-9AFD-6D4D-A91C-85D086D0EBA5}" destId="{BD960221-E445-A44D-A676-9DF8BADD6997}" srcOrd="0" destOrd="0" presId="urn:microsoft.com/office/officeart/2005/8/layout/pyramid2"/>
    <dgm:cxn modelId="{A8C78770-A5FD-E341-BCC2-0CAAF6FBE46B}" type="presOf" srcId="{457B6234-365A-B14A-A9D5-4CCC51A99996}" destId="{BE59E7FC-3B53-3B4D-9751-C59F53E0F5AB}" srcOrd="0" destOrd="0" presId="urn:microsoft.com/office/officeart/2005/8/layout/pyramid2"/>
    <dgm:cxn modelId="{0763FA20-1639-B84B-858E-B5E9453881A2}" type="presOf" srcId="{84D96ACC-41CE-DB46-9B78-54DDA9358A12}" destId="{E1509384-F716-0343-80D3-9CCF0F1FCE8C}" srcOrd="0" destOrd="0" presId="urn:microsoft.com/office/officeart/2005/8/layout/pyramid2"/>
    <dgm:cxn modelId="{A81794E1-5836-384F-B0E9-222EA77CFF0E}" type="presParOf" srcId="{BD960221-E445-A44D-A676-9DF8BADD6997}" destId="{7F65ABB7-59D7-4345-A212-4A716C1713A9}" srcOrd="0" destOrd="0" presId="urn:microsoft.com/office/officeart/2005/8/layout/pyramid2"/>
    <dgm:cxn modelId="{73FDE242-1CFA-8B4B-86BD-B04B863468A0}" type="presParOf" srcId="{BD960221-E445-A44D-A676-9DF8BADD6997}" destId="{2832446E-3C81-7C4D-A56C-264BD7B36BA9}" srcOrd="1" destOrd="0" presId="urn:microsoft.com/office/officeart/2005/8/layout/pyramid2"/>
    <dgm:cxn modelId="{25C7CE37-1500-E640-ABA1-9A638F245DBB}" type="presParOf" srcId="{2832446E-3C81-7C4D-A56C-264BD7B36BA9}" destId="{BE59E7FC-3B53-3B4D-9751-C59F53E0F5AB}" srcOrd="0" destOrd="0" presId="urn:microsoft.com/office/officeart/2005/8/layout/pyramid2"/>
    <dgm:cxn modelId="{42C51BCB-C77F-E248-B464-B3B9F7D54EAB}" type="presParOf" srcId="{2832446E-3C81-7C4D-A56C-264BD7B36BA9}" destId="{025AC93C-C621-7C45-A78F-43130FCD4A7C}" srcOrd="1" destOrd="0" presId="urn:microsoft.com/office/officeart/2005/8/layout/pyramid2"/>
    <dgm:cxn modelId="{01CA05C8-D9D1-D34C-AB14-CBE6DD9FCEF8}" type="presParOf" srcId="{2832446E-3C81-7C4D-A56C-264BD7B36BA9}" destId="{E1509384-F716-0343-80D3-9CCF0F1FCE8C}" srcOrd="2" destOrd="0" presId="urn:microsoft.com/office/officeart/2005/8/layout/pyramid2"/>
    <dgm:cxn modelId="{570A4B88-DF60-8740-8C99-C63BFE15936B}" type="presParOf" srcId="{2832446E-3C81-7C4D-A56C-264BD7B36BA9}" destId="{E80B3B89-1248-8541-9D1B-C41224667D0B}" srcOrd="3" destOrd="0" presId="urn:microsoft.com/office/officeart/2005/8/layout/pyramid2"/>
    <dgm:cxn modelId="{6F01B25F-D965-E748-8DDC-D97EE7889509}" type="presParOf" srcId="{2832446E-3C81-7C4D-A56C-264BD7B36BA9}" destId="{0D92D1D7-D77F-824C-9C7E-F731EC4AFD76}" srcOrd="4" destOrd="0" presId="urn:microsoft.com/office/officeart/2005/8/layout/pyramid2"/>
    <dgm:cxn modelId="{92B49F45-2612-CD46-93DD-FE8AD12224CB}" type="presParOf" srcId="{2832446E-3C81-7C4D-A56C-264BD7B36BA9}" destId="{D229554F-1EEE-8B44-A61D-47E84CE8740D}"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0909E79-BC02-6E4A-A58A-D8BAEFA19708}"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CB74FEB4-096F-1A45-B8FF-48C90767608A}">
      <dgm:prSet/>
      <dgm:spPr/>
      <dgm:t>
        <a:bodyPr/>
        <a:lstStyle/>
        <a:p>
          <a:pPr rtl="0"/>
          <a:r>
            <a:rPr lang="en-GB" smtClean="0"/>
            <a:t>First, analyse the content you already have — either in print or on the Web — and decide which pieces should be added to AUS new site, updated or discarded. </a:t>
          </a:r>
          <a:endParaRPr lang="en-GB"/>
        </a:p>
      </dgm:t>
    </dgm:pt>
    <dgm:pt modelId="{551336F9-82AE-ED41-87AD-50CDF6A56F0B}" type="parTrans" cxnId="{8CE8682C-C0F9-9D4B-834D-689F14427EA7}">
      <dgm:prSet/>
      <dgm:spPr/>
      <dgm:t>
        <a:bodyPr/>
        <a:lstStyle/>
        <a:p>
          <a:endParaRPr lang="en-US"/>
        </a:p>
      </dgm:t>
    </dgm:pt>
    <dgm:pt modelId="{07B6499F-C2E4-3541-AB89-AAAF3059BA0D}" type="sibTrans" cxnId="{8CE8682C-C0F9-9D4B-834D-689F14427EA7}">
      <dgm:prSet/>
      <dgm:spPr/>
      <dgm:t>
        <a:bodyPr/>
        <a:lstStyle/>
        <a:p>
          <a:endParaRPr lang="en-US"/>
        </a:p>
      </dgm:t>
    </dgm:pt>
    <dgm:pt modelId="{6A6BD89C-D57D-AC4A-82B1-20EF85984502}">
      <dgm:prSet/>
      <dgm:spPr/>
      <dgm:t>
        <a:bodyPr/>
        <a:lstStyle/>
        <a:p>
          <a:pPr rtl="0"/>
          <a:r>
            <a:rPr lang="en-GB" dirty="0" smtClean="0"/>
            <a:t>Next, list all of the content areas that AUS users will want to find it on AUS website. The ideal way to do this is to ask a wide sampling of actual users (who are members of your target audiences) what they will be seeking (review “conducting user interviews and creating data sheets”). </a:t>
          </a:r>
          <a:endParaRPr lang="en-GB" dirty="0"/>
        </a:p>
      </dgm:t>
    </dgm:pt>
    <dgm:pt modelId="{380FEAAB-6026-2749-85DB-4A16616C95AB}" type="parTrans" cxnId="{52822256-2BDB-8F4E-94F8-F9914A3DEB6C}">
      <dgm:prSet/>
      <dgm:spPr/>
      <dgm:t>
        <a:bodyPr/>
        <a:lstStyle/>
        <a:p>
          <a:endParaRPr lang="en-US"/>
        </a:p>
      </dgm:t>
    </dgm:pt>
    <dgm:pt modelId="{A18EC58A-B6D6-4749-BF7C-FBC21B10960F}" type="sibTrans" cxnId="{52822256-2BDB-8F4E-94F8-F9914A3DEB6C}">
      <dgm:prSet/>
      <dgm:spPr/>
      <dgm:t>
        <a:bodyPr/>
        <a:lstStyle/>
        <a:p>
          <a:endParaRPr lang="en-US"/>
        </a:p>
      </dgm:t>
    </dgm:pt>
    <dgm:pt modelId="{7EB648C4-683A-2840-BB77-88B07284A672}" type="pres">
      <dgm:prSet presAssocID="{A0909E79-BC02-6E4A-A58A-D8BAEFA19708}" presName="Name0" presStyleCnt="0">
        <dgm:presLayoutVars>
          <dgm:chMax val="7"/>
          <dgm:chPref val="7"/>
          <dgm:dir/>
        </dgm:presLayoutVars>
      </dgm:prSet>
      <dgm:spPr/>
      <dgm:t>
        <a:bodyPr/>
        <a:lstStyle/>
        <a:p>
          <a:endParaRPr lang="en-US"/>
        </a:p>
      </dgm:t>
    </dgm:pt>
    <dgm:pt modelId="{AEFD17DA-FE59-1643-A9A4-1F87308F6B66}" type="pres">
      <dgm:prSet presAssocID="{A0909E79-BC02-6E4A-A58A-D8BAEFA19708}" presName="Name1" presStyleCnt="0"/>
      <dgm:spPr/>
    </dgm:pt>
    <dgm:pt modelId="{1BF3782C-D5F1-CE43-98FC-46CDE2FD84B3}" type="pres">
      <dgm:prSet presAssocID="{A0909E79-BC02-6E4A-A58A-D8BAEFA19708}" presName="cycle" presStyleCnt="0"/>
      <dgm:spPr/>
    </dgm:pt>
    <dgm:pt modelId="{5D9F3B92-E2AC-7E46-92A9-56C366605998}" type="pres">
      <dgm:prSet presAssocID="{A0909E79-BC02-6E4A-A58A-D8BAEFA19708}" presName="srcNode" presStyleLbl="node1" presStyleIdx="0" presStyleCnt="2"/>
      <dgm:spPr/>
    </dgm:pt>
    <dgm:pt modelId="{181D100F-6A7F-1F4E-946E-BF407FDB803C}" type="pres">
      <dgm:prSet presAssocID="{A0909E79-BC02-6E4A-A58A-D8BAEFA19708}" presName="conn" presStyleLbl="parChTrans1D2" presStyleIdx="0" presStyleCnt="1"/>
      <dgm:spPr/>
      <dgm:t>
        <a:bodyPr/>
        <a:lstStyle/>
        <a:p>
          <a:endParaRPr lang="en-US"/>
        </a:p>
      </dgm:t>
    </dgm:pt>
    <dgm:pt modelId="{97D49154-198B-C54F-BFFD-A02356931B50}" type="pres">
      <dgm:prSet presAssocID="{A0909E79-BC02-6E4A-A58A-D8BAEFA19708}" presName="extraNode" presStyleLbl="node1" presStyleIdx="0" presStyleCnt="2"/>
      <dgm:spPr/>
    </dgm:pt>
    <dgm:pt modelId="{1126D19E-CF59-624B-B38A-9CA23693A104}" type="pres">
      <dgm:prSet presAssocID="{A0909E79-BC02-6E4A-A58A-D8BAEFA19708}" presName="dstNode" presStyleLbl="node1" presStyleIdx="0" presStyleCnt="2"/>
      <dgm:spPr/>
    </dgm:pt>
    <dgm:pt modelId="{3942A0C4-0AFA-0F44-B877-FC35D1344EAE}" type="pres">
      <dgm:prSet presAssocID="{CB74FEB4-096F-1A45-B8FF-48C90767608A}" presName="text_1" presStyleLbl="node1" presStyleIdx="0" presStyleCnt="2">
        <dgm:presLayoutVars>
          <dgm:bulletEnabled val="1"/>
        </dgm:presLayoutVars>
      </dgm:prSet>
      <dgm:spPr/>
      <dgm:t>
        <a:bodyPr/>
        <a:lstStyle/>
        <a:p>
          <a:endParaRPr lang="en-US"/>
        </a:p>
      </dgm:t>
    </dgm:pt>
    <dgm:pt modelId="{5CC639FD-58BD-734B-AB57-168EDB2EBC1C}" type="pres">
      <dgm:prSet presAssocID="{CB74FEB4-096F-1A45-B8FF-48C90767608A}" presName="accent_1" presStyleCnt="0"/>
      <dgm:spPr/>
    </dgm:pt>
    <dgm:pt modelId="{7EBAF741-F509-9643-970C-5F4B4B5EFFAC}" type="pres">
      <dgm:prSet presAssocID="{CB74FEB4-096F-1A45-B8FF-48C90767608A}" presName="accentRepeatNode" presStyleLbl="solidFgAcc1" presStyleIdx="0" presStyleCnt="2"/>
      <dgm:spPr/>
    </dgm:pt>
    <dgm:pt modelId="{936C8E4E-710B-1D40-9F55-8E50486BB987}" type="pres">
      <dgm:prSet presAssocID="{6A6BD89C-D57D-AC4A-82B1-20EF85984502}" presName="text_2" presStyleLbl="node1" presStyleIdx="1" presStyleCnt="2">
        <dgm:presLayoutVars>
          <dgm:bulletEnabled val="1"/>
        </dgm:presLayoutVars>
      </dgm:prSet>
      <dgm:spPr/>
      <dgm:t>
        <a:bodyPr/>
        <a:lstStyle/>
        <a:p>
          <a:endParaRPr lang="en-US"/>
        </a:p>
      </dgm:t>
    </dgm:pt>
    <dgm:pt modelId="{EE91BAC4-75B8-A543-B5DA-8FB0ABB1C6CD}" type="pres">
      <dgm:prSet presAssocID="{6A6BD89C-D57D-AC4A-82B1-20EF85984502}" presName="accent_2" presStyleCnt="0"/>
      <dgm:spPr/>
    </dgm:pt>
    <dgm:pt modelId="{8A4B3938-6332-AA40-87AA-6DADDF4B53ED}" type="pres">
      <dgm:prSet presAssocID="{6A6BD89C-D57D-AC4A-82B1-20EF85984502}" presName="accentRepeatNode" presStyleLbl="solidFgAcc1" presStyleIdx="1" presStyleCnt="2"/>
      <dgm:spPr/>
    </dgm:pt>
  </dgm:ptLst>
  <dgm:cxnLst>
    <dgm:cxn modelId="{DC19DEA5-9A53-7F4A-8C4E-C7912CC9BB4D}" type="presOf" srcId="{07B6499F-C2E4-3541-AB89-AAAF3059BA0D}" destId="{181D100F-6A7F-1F4E-946E-BF407FDB803C}" srcOrd="0" destOrd="0" presId="urn:microsoft.com/office/officeart/2008/layout/VerticalCurvedList"/>
    <dgm:cxn modelId="{52822256-2BDB-8F4E-94F8-F9914A3DEB6C}" srcId="{A0909E79-BC02-6E4A-A58A-D8BAEFA19708}" destId="{6A6BD89C-D57D-AC4A-82B1-20EF85984502}" srcOrd="1" destOrd="0" parTransId="{380FEAAB-6026-2749-85DB-4A16616C95AB}" sibTransId="{A18EC58A-B6D6-4749-BF7C-FBC21B10960F}"/>
    <dgm:cxn modelId="{C9E4F493-9395-D94E-B098-1E60CC3FEEC3}" type="presOf" srcId="{6A6BD89C-D57D-AC4A-82B1-20EF85984502}" destId="{936C8E4E-710B-1D40-9F55-8E50486BB987}" srcOrd="0" destOrd="0" presId="urn:microsoft.com/office/officeart/2008/layout/VerticalCurvedList"/>
    <dgm:cxn modelId="{8CE8682C-C0F9-9D4B-834D-689F14427EA7}" srcId="{A0909E79-BC02-6E4A-A58A-D8BAEFA19708}" destId="{CB74FEB4-096F-1A45-B8FF-48C90767608A}" srcOrd="0" destOrd="0" parTransId="{551336F9-82AE-ED41-87AD-50CDF6A56F0B}" sibTransId="{07B6499F-C2E4-3541-AB89-AAAF3059BA0D}"/>
    <dgm:cxn modelId="{BC6C1403-F930-2E48-B984-5008C1613A74}" type="presOf" srcId="{A0909E79-BC02-6E4A-A58A-D8BAEFA19708}" destId="{7EB648C4-683A-2840-BB77-88B07284A672}" srcOrd="0" destOrd="0" presId="urn:microsoft.com/office/officeart/2008/layout/VerticalCurvedList"/>
    <dgm:cxn modelId="{8BBC4DE8-277E-7A4D-BFFB-BC95CC63E1DA}" type="presOf" srcId="{CB74FEB4-096F-1A45-B8FF-48C90767608A}" destId="{3942A0C4-0AFA-0F44-B877-FC35D1344EAE}" srcOrd="0" destOrd="0" presId="urn:microsoft.com/office/officeart/2008/layout/VerticalCurvedList"/>
    <dgm:cxn modelId="{FCCEA3DA-5175-A248-9D99-F9375D15D174}" type="presParOf" srcId="{7EB648C4-683A-2840-BB77-88B07284A672}" destId="{AEFD17DA-FE59-1643-A9A4-1F87308F6B66}" srcOrd="0" destOrd="0" presId="urn:microsoft.com/office/officeart/2008/layout/VerticalCurvedList"/>
    <dgm:cxn modelId="{1BC7D2B0-9862-C04A-9D3D-6209AD4A7F6F}" type="presParOf" srcId="{AEFD17DA-FE59-1643-A9A4-1F87308F6B66}" destId="{1BF3782C-D5F1-CE43-98FC-46CDE2FD84B3}" srcOrd="0" destOrd="0" presId="urn:microsoft.com/office/officeart/2008/layout/VerticalCurvedList"/>
    <dgm:cxn modelId="{0647AE3D-4080-214B-9800-7FA1EE32645A}" type="presParOf" srcId="{1BF3782C-D5F1-CE43-98FC-46CDE2FD84B3}" destId="{5D9F3B92-E2AC-7E46-92A9-56C366605998}" srcOrd="0" destOrd="0" presId="urn:microsoft.com/office/officeart/2008/layout/VerticalCurvedList"/>
    <dgm:cxn modelId="{27EFDF65-24D2-9D4E-BE39-C5CBFBA9273B}" type="presParOf" srcId="{1BF3782C-D5F1-CE43-98FC-46CDE2FD84B3}" destId="{181D100F-6A7F-1F4E-946E-BF407FDB803C}" srcOrd="1" destOrd="0" presId="urn:microsoft.com/office/officeart/2008/layout/VerticalCurvedList"/>
    <dgm:cxn modelId="{642D2CF3-1779-EA46-B686-98004A531A96}" type="presParOf" srcId="{1BF3782C-D5F1-CE43-98FC-46CDE2FD84B3}" destId="{97D49154-198B-C54F-BFFD-A02356931B50}" srcOrd="2" destOrd="0" presId="urn:microsoft.com/office/officeart/2008/layout/VerticalCurvedList"/>
    <dgm:cxn modelId="{EE15FDEA-198B-394E-A610-5BA5756DBAE9}" type="presParOf" srcId="{1BF3782C-D5F1-CE43-98FC-46CDE2FD84B3}" destId="{1126D19E-CF59-624B-B38A-9CA23693A104}" srcOrd="3" destOrd="0" presId="urn:microsoft.com/office/officeart/2008/layout/VerticalCurvedList"/>
    <dgm:cxn modelId="{C1F6C721-7F47-9E42-828C-F5C446C2DA79}" type="presParOf" srcId="{AEFD17DA-FE59-1643-A9A4-1F87308F6B66}" destId="{3942A0C4-0AFA-0F44-B877-FC35D1344EAE}" srcOrd="1" destOrd="0" presId="urn:microsoft.com/office/officeart/2008/layout/VerticalCurvedList"/>
    <dgm:cxn modelId="{0EC6C8A0-5DAD-E044-8032-297B8F1E3194}" type="presParOf" srcId="{AEFD17DA-FE59-1643-A9A4-1F87308F6B66}" destId="{5CC639FD-58BD-734B-AB57-168EDB2EBC1C}" srcOrd="2" destOrd="0" presId="urn:microsoft.com/office/officeart/2008/layout/VerticalCurvedList"/>
    <dgm:cxn modelId="{B0FD48E9-0CBF-C34C-AADC-2216665C672B}" type="presParOf" srcId="{5CC639FD-58BD-734B-AB57-168EDB2EBC1C}" destId="{7EBAF741-F509-9643-970C-5F4B4B5EFFAC}" srcOrd="0" destOrd="0" presId="urn:microsoft.com/office/officeart/2008/layout/VerticalCurvedList"/>
    <dgm:cxn modelId="{F43350E8-F8E8-BF46-8FC1-C3A960594421}" type="presParOf" srcId="{AEFD17DA-FE59-1643-A9A4-1F87308F6B66}" destId="{936C8E4E-710B-1D40-9F55-8E50486BB987}" srcOrd="3" destOrd="0" presId="urn:microsoft.com/office/officeart/2008/layout/VerticalCurvedList"/>
    <dgm:cxn modelId="{5DB6A45E-A5E3-CC41-A007-1D25AA26073B}" type="presParOf" srcId="{AEFD17DA-FE59-1643-A9A4-1F87308F6B66}" destId="{EE91BAC4-75B8-A543-B5DA-8FB0ABB1C6CD}" srcOrd="4" destOrd="0" presId="urn:microsoft.com/office/officeart/2008/layout/VerticalCurvedList"/>
    <dgm:cxn modelId="{3F52116F-401A-694B-9A1D-D3D602961C71}" type="presParOf" srcId="{EE91BAC4-75B8-A543-B5DA-8FB0ABB1C6CD}" destId="{8A4B3938-6332-AA40-87AA-6DADDF4B53E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EB02E92-0217-1F4C-A5D3-5693BEAD4D72}" type="doc">
      <dgm:prSet loTypeId="urn:microsoft.com/office/officeart/2005/8/layout/list1" loCatId="relationship" qsTypeId="urn:microsoft.com/office/officeart/2005/8/quickstyle/simple4" qsCatId="simple" csTypeId="urn:microsoft.com/office/officeart/2005/8/colors/accent1_2" csCatId="accent1"/>
      <dgm:spPr/>
      <dgm:t>
        <a:bodyPr/>
        <a:lstStyle/>
        <a:p>
          <a:endParaRPr lang="en-US"/>
        </a:p>
      </dgm:t>
    </dgm:pt>
    <dgm:pt modelId="{89E8D275-095C-4241-984B-BCE64C3B42DE}">
      <dgm:prSet/>
      <dgm:spPr/>
      <dgm:t>
        <a:bodyPr/>
        <a:lstStyle/>
        <a:p>
          <a:pPr rtl="0"/>
          <a:r>
            <a:rPr lang="en-GB" dirty="0" smtClean="0"/>
            <a:t>Prospective Students</a:t>
          </a:r>
          <a:endParaRPr lang="en-GB" dirty="0"/>
        </a:p>
      </dgm:t>
    </dgm:pt>
    <dgm:pt modelId="{B0A89BB6-42C6-A24F-BED3-CC9830FF3812}" type="parTrans" cxnId="{8A7EBFBB-184F-8B44-AFDE-E334A7828444}">
      <dgm:prSet/>
      <dgm:spPr/>
      <dgm:t>
        <a:bodyPr/>
        <a:lstStyle/>
        <a:p>
          <a:endParaRPr lang="en-US"/>
        </a:p>
      </dgm:t>
    </dgm:pt>
    <dgm:pt modelId="{25F7B725-F831-7345-B97F-A678DEB4AF97}" type="sibTrans" cxnId="{8A7EBFBB-184F-8B44-AFDE-E334A7828444}">
      <dgm:prSet/>
      <dgm:spPr/>
      <dgm:t>
        <a:bodyPr/>
        <a:lstStyle/>
        <a:p>
          <a:endParaRPr lang="en-US"/>
        </a:p>
      </dgm:t>
    </dgm:pt>
    <dgm:pt modelId="{84C5119B-BBE6-1B4C-84CD-8C0E78E649EA}">
      <dgm:prSet/>
      <dgm:spPr/>
      <dgm:t>
        <a:bodyPr/>
        <a:lstStyle/>
        <a:p>
          <a:pPr rtl="0"/>
          <a:r>
            <a:rPr lang="en-GB" dirty="0" smtClean="0"/>
            <a:t>Parents  </a:t>
          </a:r>
          <a:endParaRPr lang="en-GB" dirty="0"/>
        </a:p>
      </dgm:t>
    </dgm:pt>
    <dgm:pt modelId="{F5119ABF-538E-894C-91A8-C241E3DDA4E1}" type="parTrans" cxnId="{6BE52B36-21E8-CF44-B7F1-DB28CACD65AB}">
      <dgm:prSet/>
      <dgm:spPr/>
      <dgm:t>
        <a:bodyPr/>
        <a:lstStyle/>
        <a:p>
          <a:endParaRPr lang="en-US"/>
        </a:p>
      </dgm:t>
    </dgm:pt>
    <dgm:pt modelId="{6EEAFC32-B27D-FD46-A43D-7E5521AF405E}" type="sibTrans" cxnId="{6BE52B36-21E8-CF44-B7F1-DB28CACD65AB}">
      <dgm:prSet/>
      <dgm:spPr/>
      <dgm:t>
        <a:bodyPr/>
        <a:lstStyle/>
        <a:p>
          <a:endParaRPr lang="en-US"/>
        </a:p>
      </dgm:t>
    </dgm:pt>
    <dgm:pt modelId="{D181B73B-887E-CA48-A145-EEDE0BBBB20E}">
      <dgm:prSet/>
      <dgm:spPr/>
      <dgm:t>
        <a:bodyPr/>
        <a:lstStyle/>
        <a:p>
          <a:pPr rtl="0"/>
          <a:r>
            <a:rPr lang="en-GB" smtClean="0"/>
            <a:t>Prospective Faculty and Staff</a:t>
          </a:r>
          <a:endParaRPr lang="en-GB"/>
        </a:p>
      </dgm:t>
    </dgm:pt>
    <dgm:pt modelId="{FB03098D-5D73-9643-9F39-B625ECAE3202}" type="parTrans" cxnId="{F17EFB38-78B7-C745-8E49-3F56733FD20B}">
      <dgm:prSet/>
      <dgm:spPr/>
      <dgm:t>
        <a:bodyPr/>
        <a:lstStyle/>
        <a:p>
          <a:endParaRPr lang="en-US"/>
        </a:p>
      </dgm:t>
    </dgm:pt>
    <dgm:pt modelId="{3E179856-5B66-3048-BBA3-AB1FDF089047}" type="sibTrans" cxnId="{F17EFB38-78B7-C745-8E49-3F56733FD20B}">
      <dgm:prSet/>
      <dgm:spPr/>
      <dgm:t>
        <a:bodyPr/>
        <a:lstStyle/>
        <a:p>
          <a:endParaRPr lang="en-US"/>
        </a:p>
      </dgm:t>
    </dgm:pt>
    <dgm:pt modelId="{3F6155BB-570E-EA41-B5D3-D8841E9D229A}">
      <dgm:prSet/>
      <dgm:spPr/>
      <dgm:t>
        <a:bodyPr/>
        <a:lstStyle/>
        <a:p>
          <a:pPr rtl="0"/>
          <a:r>
            <a:rPr lang="en-GB" smtClean="0"/>
            <a:t>Donors</a:t>
          </a:r>
          <a:endParaRPr lang="en-GB"/>
        </a:p>
      </dgm:t>
    </dgm:pt>
    <dgm:pt modelId="{36750F84-E73E-C145-AD84-D6947AE23335}" type="parTrans" cxnId="{60F12528-B5B4-9442-BC83-91DB5991A024}">
      <dgm:prSet/>
      <dgm:spPr/>
      <dgm:t>
        <a:bodyPr/>
        <a:lstStyle/>
        <a:p>
          <a:endParaRPr lang="en-US"/>
        </a:p>
      </dgm:t>
    </dgm:pt>
    <dgm:pt modelId="{E836F080-16C1-484D-9EA6-211E0D11576F}" type="sibTrans" cxnId="{60F12528-B5B4-9442-BC83-91DB5991A024}">
      <dgm:prSet/>
      <dgm:spPr/>
      <dgm:t>
        <a:bodyPr/>
        <a:lstStyle/>
        <a:p>
          <a:endParaRPr lang="en-US"/>
        </a:p>
      </dgm:t>
    </dgm:pt>
    <dgm:pt modelId="{434F1C6D-E17C-DA4A-9AFE-2FF0307F351D}">
      <dgm:prSet/>
      <dgm:spPr/>
      <dgm:t>
        <a:bodyPr/>
        <a:lstStyle/>
        <a:p>
          <a:pPr rtl="0"/>
          <a:r>
            <a:rPr lang="en-GB" dirty="0" smtClean="0"/>
            <a:t>Alumni  </a:t>
          </a:r>
          <a:endParaRPr lang="en-GB" dirty="0"/>
        </a:p>
      </dgm:t>
    </dgm:pt>
    <dgm:pt modelId="{1CFD3B11-843F-2747-B211-4ADD7207B690}" type="parTrans" cxnId="{CA601A84-4018-D64A-A6A7-90FE817BD8B0}">
      <dgm:prSet/>
      <dgm:spPr/>
      <dgm:t>
        <a:bodyPr/>
        <a:lstStyle/>
        <a:p>
          <a:endParaRPr lang="en-US"/>
        </a:p>
      </dgm:t>
    </dgm:pt>
    <dgm:pt modelId="{5840A6CB-8F02-CD4D-AA33-5EDBB6950A3C}" type="sibTrans" cxnId="{CA601A84-4018-D64A-A6A7-90FE817BD8B0}">
      <dgm:prSet/>
      <dgm:spPr/>
      <dgm:t>
        <a:bodyPr/>
        <a:lstStyle/>
        <a:p>
          <a:endParaRPr lang="en-US"/>
        </a:p>
      </dgm:t>
    </dgm:pt>
    <dgm:pt modelId="{C0AA9D98-E795-104F-9EED-B750ED837B11}" type="pres">
      <dgm:prSet presAssocID="{4EB02E92-0217-1F4C-A5D3-5693BEAD4D72}" presName="linear" presStyleCnt="0">
        <dgm:presLayoutVars>
          <dgm:dir/>
          <dgm:animLvl val="lvl"/>
          <dgm:resizeHandles val="exact"/>
        </dgm:presLayoutVars>
      </dgm:prSet>
      <dgm:spPr/>
      <dgm:t>
        <a:bodyPr/>
        <a:lstStyle/>
        <a:p>
          <a:endParaRPr lang="en-US"/>
        </a:p>
      </dgm:t>
    </dgm:pt>
    <dgm:pt modelId="{FC75152E-EAB8-5843-94B2-B004AD0B9768}" type="pres">
      <dgm:prSet presAssocID="{89E8D275-095C-4241-984B-BCE64C3B42DE}" presName="parentLin" presStyleCnt="0"/>
      <dgm:spPr/>
    </dgm:pt>
    <dgm:pt modelId="{CB8C8B45-2A85-F94D-8CA2-BA121003EBBB}" type="pres">
      <dgm:prSet presAssocID="{89E8D275-095C-4241-984B-BCE64C3B42DE}" presName="parentLeftMargin" presStyleLbl="node1" presStyleIdx="0" presStyleCnt="5"/>
      <dgm:spPr/>
      <dgm:t>
        <a:bodyPr/>
        <a:lstStyle/>
        <a:p>
          <a:endParaRPr lang="en-US"/>
        </a:p>
      </dgm:t>
    </dgm:pt>
    <dgm:pt modelId="{A80F6BD6-5ED3-7940-9D3E-346CA8D810F7}" type="pres">
      <dgm:prSet presAssocID="{89E8D275-095C-4241-984B-BCE64C3B42DE}" presName="parentText" presStyleLbl="node1" presStyleIdx="0" presStyleCnt="5">
        <dgm:presLayoutVars>
          <dgm:chMax val="0"/>
          <dgm:bulletEnabled val="1"/>
        </dgm:presLayoutVars>
      </dgm:prSet>
      <dgm:spPr/>
      <dgm:t>
        <a:bodyPr/>
        <a:lstStyle/>
        <a:p>
          <a:endParaRPr lang="en-US"/>
        </a:p>
      </dgm:t>
    </dgm:pt>
    <dgm:pt modelId="{DB224741-89CB-E14E-8099-BF8F4085D7F6}" type="pres">
      <dgm:prSet presAssocID="{89E8D275-095C-4241-984B-BCE64C3B42DE}" presName="negativeSpace" presStyleCnt="0"/>
      <dgm:spPr/>
    </dgm:pt>
    <dgm:pt modelId="{86164A4A-D2DF-4B4E-B964-4A9EEF8531B9}" type="pres">
      <dgm:prSet presAssocID="{89E8D275-095C-4241-984B-BCE64C3B42DE}" presName="childText" presStyleLbl="conFgAcc1" presStyleIdx="0" presStyleCnt="5">
        <dgm:presLayoutVars>
          <dgm:bulletEnabled val="1"/>
        </dgm:presLayoutVars>
      </dgm:prSet>
      <dgm:spPr/>
    </dgm:pt>
    <dgm:pt modelId="{5A14513C-45E6-EF43-8C67-D978D7CD0D3F}" type="pres">
      <dgm:prSet presAssocID="{25F7B725-F831-7345-B97F-A678DEB4AF97}" presName="spaceBetweenRectangles" presStyleCnt="0"/>
      <dgm:spPr/>
    </dgm:pt>
    <dgm:pt modelId="{F8100C35-6BAF-8941-B55A-038AA5260D0A}" type="pres">
      <dgm:prSet presAssocID="{84C5119B-BBE6-1B4C-84CD-8C0E78E649EA}" presName="parentLin" presStyleCnt="0"/>
      <dgm:spPr/>
    </dgm:pt>
    <dgm:pt modelId="{FF77E03C-7577-1D4E-BA00-816A5B6D6A23}" type="pres">
      <dgm:prSet presAssocID="{84C5119B-BBE6-1B4C-84CD-8C0E78E649EA}" presName="parentLeftMargin" presStyleLbl="node1" presStyleIdx="0" presStyleCnt="5"/>
      <dgm:spPr/>
      <dgm:t>
        <a:bodyPr/>
        <a:lstStyle/>
        <a:p>
          <a:endParaRPr lang="en-US"/>
        </a:p>
      </dgm:t>
    </dgm:pt>
    <dgm:pt modelId="{3D189992-D5F1-4A40-B7FE-E8B377514DA8}" type="pres">
      <dgm:prSet presAssocID="{84C5119B-BBE6-1B4C-84CD-8C0E78E649EA}" presName="parentText" presStyleLbl="node1" presStyleIdx="1" presStyleCnt="5">
        <dgm:presLayoutVars>
          <dgm:chMax val="0"/>
          <dgm:bulletEnabled val="1"/>
        </dgm:presLayoutVars>
      </dgm:prSet>
      <dgm:spPr/>
      <dgm:t>
        <a:bodyPr/>
        <a:lstStyle/>
        <a:p>
          <a:endParaRPr lang="en-US"/>
        </a:p>
      </dgm:t>
    </dgm:pt>
    <dgm:pt modelId="{5C7AA700-B451-A04E-991E-43365B7AD2E0}" type="pres">
      <dgm:prSet presAssocID="{84C5119B-BBE6-1B4C-84CD-8C0E78E649EA}" presName="negativeSpace" presStyleCnt="0"/>
      <dgm:spPr/>
    </dgm:pt>
    <dgm:pt modelId="{C8D1EED3-6329-D34B-8787-FE279B147BBD}" type="pres">
      <dgm:prSet presAssocID="{84C5119B-BBE6-1B4C-84CD-8C0E78E649EA}" presName="childText" presStyleLbl="conFgAcc1" presStyleIdx="1" presStyleCnt="5">
        <dgm:presLayoutVars>
          <dgm:bulletEnabled val="1"/>
        </dgm:presLayoutVars>
      </dgm:prSet>
      <dgm:spPr/>
    </dgm:pt>
    <dgm:pt modelId="{B64E3B25-3645-7C4A-8FE4-C27A9889E60D}" type="pres">
      <dgm:prSet presAssocID="{6EEAFC32-B27D-FD46-A43D-7E5521AF405E}" presName="spaceBetweenRectangles" presStyleCnt="0"/>
      <dgm:spPr/>
    </dgm:pt>
    <dgm:pt modelId="{782616BB-FC6B-5747-965A-825A26F3FB86}" type="pres">
      <dgm:prSet presAssocID="{D181B73B-887E-CA48-A145-EEDE0BBBB20E}" presName="parentLin" presStyleCnt="0"/>
      <dgm:spPr/>
    </dgm:pt>
    <dgm:pt modelId="{15D7D5B3-6E94-0F4B-BFCE-0D7705A9AABD}" type="pres">
      <dgm:prSet presAssocID="{D181B73B-887E-CA48-A145-EEDE0BBBB20E}" presName="parentLeftMargin" presStyleLbl="node1" presStyleIdx="1" presStyleCnt="5"/>
      <dgm:spPr/>
      <dgm:t>
        <a:bodyPr/>
        <a:lstStyle/>
        <a:p>
          <a:endParaRPr lang="en-US"/>
        </a:p>
      </dgm:t>
    </dgm:pt>
    <dgm:pt modelId="{3FE2473C-199A-8B45-B4B4-0F7998EA865B}" type="pres">
      <dgm:prSet presAssocID="{D181B73B-887E-CA48-A145-EEDE0BBBB20E}" presName="parentText" presStyleLbl="node1" presStyleIdx="2" presStyleCnt="5">
        <dgm:presLayoutVars>
          <dgm:chMax val="0"/>
          <dgm:bulletEnabled val="1"/>
        </dgm:presLayoutVars>
      </dgm:prSet>
      <dgm:spPr/>
      <dgm:t>
        <a:bodyPr/>
        <a:lstStyle/>
        <a:p>
          <a:endParaRPr lang="en-US"/>
        </a:p>
      </dgm:t>
    </dgm:pt>
    <dgm:pt modelId="{62485DBA-9E97-F74B-A317-29D990DE4E83}" type="pres">
      <dgm:prSet presAssocID="{D181B73B-887E-CA48-A145-EEDE0BBBB20E}" presName="negativeSpace" presStyleCnt="0"/>
      <dgm:spPr/>
    </dgm:pt>
    <dgm:pt modelId="{9624856E-A19D-3649-A831-C3231C3BF74B}" type="pres">
      <dgm:prSet presAssocID="{D181B73B-887E-CA48-A145-EEDE0BBBB20E}" presName="childText" presStyleLbl="conFgAcc1" presStyleIdx="2" presStyleCnt="5">
        <dgm:presLayoutVars>
          <dgm:bulletEnabled val="1"/>
        </dgm:presLayoutVars>
      </dgm:prSet>
      <dgm:spPr/>
    </dgm:pt>
    <dgm:pt modelId="{BE753698-05D3-4F43-86CC-A16A96BADADB}" type="pres">
      <dgm:prSet presAssocID="{3E179856-5B66-3048-BBA3-AB1FDF089047}" presName="spaceBetweenRectangles" presStyleCnt="0"/>
      <dgm:spPr/>
    </dgm:pt>
    <dgm:pt modelId="{00E8BBFB-2831-E540-A487-A591C0AA4BD9}" type="pres">
      <dgm:prSet presAssocID="{3F6155BB-570E-EA41-B5D3-D8841E9D229A}" presName="parentLin" presStyleCnt="0"/>
      <dgm:spPr/>
    </dgm:pt>
    <dgm:pt modelId="{D5CF6AB7-A867-BD40-9A9F-94A7EDC18DFD}" type="pres">
      <dgm:prSet presAssocID="{3F6155BB-570E-EA41-B5D3-D8841E9D229A}" presName="parentLeftMargin" presStyleLbl="node1" presStyleIdx="2" presStyleCnt="5"/>
      <dgm:spPr/>
      <dgm:t>
        <a:bodyPr/>
        <a:lstStyle/>
        <a:p>
          <a:endParaRPr lang="en-US"/>
        </a:p>
      </dgm:t>
    </dgm:pt>
    <dgm:pt modelId="{EBE6D550-96D3-1D47-A4BB-81FAE50EE836}" type="pres">
      <dgm:prSet presAssocID="{3F6155BB-570E-EA41-B5D3-D8841E9D229A}" presName="parentText" presStyleLbl="node1" presStyleIdx="3" presStyleCnt="5">
        <dgm:presLayoutVars>
          <dgm:chMax val="0"/>
          <dgm:bulletEnabled val="1"/>
        </dgm:presLayoutVars>
      </dgm:prSet>
      <dgm:spPr/>
      <dgm:t>
        <a:bodyPr/>
        <a:lstStyle/>
        <a:p>
          <a:endParaRPr lang="en-US"/>
        </a:p>
      </dgm:t>
    </dgm:pt>
    <dgm:pt modelId="{E9F86038-5E8C-E542-9793-A96D312CDC6A}" type="pres">
      <dgm:prSet presAssocID="{3F6155BB-570E-EA41-B5D3-D8841E9D229A}" presName="negativeSpace" presStyleCnt="0"/>
      <dgm:spPr/>
    </dgm:pt>
    <dgm:pt modelId="{CFE6C4F3-BE6F-C247-AFB1-2BF3BE60A3A9}" type="pres">
      <dgm:prSet presAssocID="{3F6155BB-570E-EA41-B5D3-D8841E9D229A}" presName="childText" presStyleLbl="conFgAcc1" presStyleIdx="3" presStyleCnt="5">
        <dgm:presLayoutVars>
          <dgm:bulletEnabled val="1"/>
        </dgm:presLayoutVars>
      </dgm:prSet>
      <dgm:spPr/>
    </dgm:pt>
    <dgm:pt modelId="{B5CEF1DE-9AB4-2B40-81B0-A2537281AB2B}" type="pres">
      <dgm:prSet presAssocID="{E836F080-16C1-484D-9EA6-211E0D11576F}" presName="spaceBetweenRectangles" presStyleCnt="0"/>
      <dgm:spPr/>
    </dgm:pt>
    <dgm:pt modelId="{DFF29D83-C6A0-104E-A984-3B25565C321E}" type="pres">
      <dgm:prSet presAssocID="{434F1C6D-E17C-DA4A-9AFE-2FF0307F351D}" presName="parentLin" presStyleCnt="0"/>
      <dgm:spPr/>
    </dgm:pt>
    <dgm:pt modelId="{99737268-5E47-3941-8C85-376CD52CE67A}" type="pres">
      <dgm:prSet presAssocID="{434F1C6D-E17C-DA4A-9AFE-2FF0307F351D}" presName="parentLeftMargin" presStyleLbl="node1" presStyleIdx="3" presStyleCnt="5"/>
      <dgm:spPr/>
      <dgm:t>
        <a:bodyPr/>
        <a:lstStyle/>
        <a:p>
          <a:endParaRPr lang="en-US"/>
        </a:p>
      </dgm:t>
    </dgm:pt>
    <dgm:pt modelId="{A8204CB3-8157-6341-ACE9-52EFCAD48AC4}" type="pres">
      <dgm:prSet presAssocID="{434F1C6D-E17C-DA4A-9AFE-2FF0307F351D}" presName="parentText" presStyleLbl="node1" presStyleIdx="4" presStyleCnt="5">
        <dgm:presLayoutVars>
          <dgm:chMax val="0"/>
          <dgm:bulletEnabled val="1"/>
        </dgm:presLayoutVars>
      </dgm:prSet>
      <dgm:spPr/>
      <dgm:t>
        <a:bodyPr/>
        <a:lstStyle/>
        <a:p>
          <a:endParaRPr lang="en-US"/>
        </a:p>
      </dgm:t>
    </dgm:pt>
    <dgm:pt modelId="{2ABAFCEE-8D47-0449-B5B1-D9389894ED66}" type="pres">
      <dgm:prSet presAssocID="{434F1C6D-E17C-DA4A-9AFE-2FF0307F351D}" presName="negativeSpace" presStyleCnt="0"/>
      <dgm:spPr/>
    </dgm:pt>
    <dgm:pt modelId="{D88DA4BB-769D-684F-B107-2A492CB6B062}" type="pres">
      <dgm:prSet presAssocID="{434F1C6D-E17C-DA4A-9AFE-2FF0307F351D}" presName="childText" presStyleLbl="conFgAcc1" presStyleIdx="4" presStyleCnt="5">
        <dgm:presLayoutVars>
          <dgm:bulletEnabled val="1"/>
        </dgm:presLayoutVars>
      </dgm:prSet>
      <dgm:spPr/>
    </dgm:pt>
  </dgm:ptLst>
  <dgm:cxnLst>
    <dgm:cxn modelId="{8A7EBFBB-184F-8B44-AFDE-E334A7828444}" srcId="{4EB02E92-0217-1F4C-A5D3-5693BEAD4D72}" destId="{89E8D275-095C-4241-984B-BCE64C3B42DE}" srcOrd="0" destOrd="0" parTransId="{B0A89BB6-42C6-A24F-BED3-CC9830FF3812}" sibTransId="{25F7B725-F831-7345-B97F-A678DEB4AF97}"/>
    <dgm:cxn modelId="{60F12528-B5B4-9442-BC83-91DB5991A024}" srcId="{4EB02E92-0217-1F4C-A5D3-5693BEAD4D72}" destId="{3F6155BB-570E-EA41-B5D3-D8841E9D229A}" srcOrd="3" destOrd="0" parTransId="{36750F84-E73E-C145-AD84-D6947AE23335}" sibTransId="{E836F080-16C1-484D-9EA6-211E0D11576F}"/>
    <dgm:cxn modelId="{ADDEAD2B-4DF6-974C-AC50-245D8535CA58}" type="presOf" srcId="{D181B73B-887E-CA48-A145-EEDE0BBBB20E}" destId="{15D7D5B3-6E94-0F4B-BFCE-0D7705A9AABD}" srcOrd="0" destOrd="0" presId="urn:microsoft.com/office/officeart/2005/8/layout/list1"/>
    <dgm:cxn modelId="{8FF4F192-2F01-314A-B81A-333A7C180169}" type="presOf" srcId="{4EB02E92-0217-1F4C-A5D3-5693BEAD4D72}" destId="{C0AA9D98-E795-104F-9EED-B750ED837B11}" srcOrd="0" destOrd="0" presId="urn:microsoft.com/office/officeart/2005/8/layout/list1"/>
    <dgm:cxn modelId="{F17EFB38-78B7-C745-8E49-3F56733FD20B}" srcId="{4EB02E92-0217-1F4C-A5D3-5693BEAD4D72}" destId="{D181B73B-887E-CA48-A145-EEDE0BBBB20E}" srcOrd="2" destOrd="0" parTransId="{FB03098D-5D73-9643-9F39-B625ECAE3202}" sibTransId="{3E179856-5B66-3048-BBA3-AB1FDF089047}"/>
    <dgm:cxn modelId="{A075A812-9570-E644-A070-03AA29FD365F}" type="presOf" srcId="{3F6155BB-570E-EA41-B5D3-D8841E9D229A}" destId="{D5CF6AB7-A867-BD40-9A9F-94A7EDC18DFD}" srcOrd="0" destOrd="0" presId="urn:microsoft.com/office/officeart/2005/8/layout/list1"/>
    <dgm:cxn modelId="{E7DE2617-89E2-0041-A2E4-A021218809AA}" type="presOf" srcId="{D181B73B-887E-CA48-A145-EEDE0BBBB20E}" destId="{3FE2473C-199A-8B45-B4B4-0F7998EA865B}" srcOrd="1" destOrd="0" presId="urn:microsoft.com/office/officeart/2005/8/layout/list1"/>
    <dgm:cxn modelId="{B8F95A5E-BD8F-C74D-AEB8-1072ADC3C249}" type="presOf" srcId="{89E8D275-095C-4241-984B-BCE64C3B42DE}" destId="{CB8C8B45-2A85-F94D-8CA2-BA121003EBBB}" srcOrd="0" destOrd="0" presId="urn:microsoft.com/office/officeart/2005/8/layout/list1"/>
    <dgm:cxn modelId="{54660BC6-A3B9-5A45-B813-04D640B3BB85}" type="presOf" srcId="{434F1C6D-E17C-DA4A-9AFE-2FF0307F351D}" destId="{A8204CB3-8157-6341-ACE9-52EFCAD48AC4}" srcOrd="1" destOrd="0" presId="urn:microsoft.com/office/officeart/2005/8/layout/list1"/>
    <dgm:cxn modelId="{D7F356FF-22B3-C948-A68C-2D36B3AD8C60}" type="presOf" srcId="{434F1C6D-E17C-DA4A-9AFE-2FF0307F351D}" destId="{99737268-5E47-3941-8C85-376CD52CE67A}" srcOrd="0" destOrd="0" presId="urn:microsoft.com/office/officeart/2005/8/layout/list1"/>
    <dgm:cxn modelId="{6BE52B36-21E8-CF44-B7F1-DB28CACD65AB}" srcId="{4EB02E92-0217-1F4C-A5D3-5693BEAD4D72}" destId="{84C5119B-BBE6-1B4C-84CD-8C0E78E649EA}" srcOrd="1" destOrd="0" parTransId="{F5119ABF-538E-894C-91A8-C241E3DDA4E1}" sibTransId="{6EEAFC32-B27D-FD46-A43D-7E5521AF405E}"/>
    <dgm:cxn modelId="{D4F0A694-2BE4-E94B-885F-EE9C1E969F9D}" type="presOf" srcId="{84C5119B-BBE6-1B4C-84CD-8C0E78E649EA}" destId="{3D189992-D5F1-4A40-B7FE-E8B377514DA8}" srcOrd="1" destOrd="0" presId="urn:microsoft.com/office/officeart/2005/8/layout/list1"/>
    <dgm:cxn modelId="{7B7EC179-AAEB-A749-973B-442D8230D958}" type="presOf" srcId="{3F6155BB-570E-EA41-B5D3-D8841E9D229A}" destId="{EBE6D550-96D3-1D47-A4BB-81FAE50EE836}" srcOrd="1" destOrd="0" presId="urn:microsoft.com/office/officeart/2005/8/layout/list1"/>
    <dgm:cxn modelId="{CA601A84-4018-D64A-A6A7-90FE817BD8B0}" srcId="{4EB02E92-0217-1F4C-A5D3-5693BEAD4D72}" destId="{434F1C6D-E17C-DA4A-9AFE-2FF0307F351D}" srcOrd="4" destOrd="0" parTransId="{1CFD3B11-843F-2747-B211-4ADD7207B690}" sibTransId="{5840A6CB-8F02-CD4D-AA33-5EDBB6950A3C}"/>
    <dgm:cxn modelId="{F6B960B2-F5BB-7746-8D56-657D171E3F5D}" type="presOf" srcId="{89E8D275-095C-4241-984B-BCE64C3B42DE}" destId="{A80F6BD6-5ED3-7940-9D3E-346CA8D810F7}" srcOrd="1" destOrd="0" presId="urn:microsoft.com/office/officeart/2005/8/layout/list1"/>
    <dgm:cxn modelId="{2EAC2999-F817-6041-8CAC-7ABEE3BFF7B2}" type="presOf" srcId="{84C5119B-BBE6-1B4C-84CD-8C0E78E649EA}" destId="{FF77E03C-7577-1D4E-BA00-816A5B6D6A23}" srcOrd="0" destOrd="0" presId="urn:microsoft.com/office/officeart/2005/8/layout/list1"/>
    <dgm:cxn modelId="{C95A0CD7-8628-574C-9B3E-32A5CA65C7B9}" type="presParOf" srcId="{C0AA9D98-E795-104F-9EED-B750ED837B11}" destId="{FC75152E-EAB8-5843-94B2-B004AD0B9768}" srcOrd="0" destOrd="0" presId="urn:microsoft.com/office/officeart/2005/8/layout/list1"/>
    <dgm:cxn modelId="{0E00F02A-387A-014D-B796-B527EA6C3936}" type="presParOf" srcId="{FC75152E-EAB8-5843-94B2-B004AD0B9768}" destId="{CB8C8B45-2A85-F94D-8CA2-BA121003EBBB}" srcOrd="0" destOrd="0" presId="urn:microsoft.com/office/officeart/2005/8/layout/list1"/>
    <dgm:cxn modelId="{2AB055E3-4E8F-A24A-B95A-2E24C94103D5}" type="presParOf" srcId="{FC75152E-EAB8-5843-94B2-B004AD0B9768}" destId="{A80F6BD6-5ED3-7940-9D3E-346CA8D810F7}" srcOrd="1" destOrd="0" presId="urn:microsoft.com/office/officeart/2005/8/layout/list1"/>
    <dgm:cxn modelId="{5734ECE1-8C91-3745-80E9-71126D78A7B8}" type="presParOf" srcId="{C0AA9D98-E795-104F-9EED-B750ED837B11}" destId="{DB224741-89CB-E14E-8099-BF8F4085D7F6}" srcOrd="1" destOrd="0" presId="urn:microsoft.com/office/officeart/2005/8/layout/list1"/>
    <dgm:cxn modelId="{CE620ACC-00E8-114D-B3FF-A30E027308CD}" type="presParOf" srcId="{C0AA9D98-E795-104F-9EED-B750ED837B11}" destId="{86164A4A-D2DF-4B4E-B964-4A9EEF8531B9}" srcOrd="2" destOrd="0" presId="urn:microsoft.com/office/officeart/2005/8/layout/list1"/>
    <dgm:cxn modelId="{41B8CA7F-AA62-C947-9939-6A0B6B54C727}" type="presParOf" srcId="{C0AA9D98-E795-104F-9EED-B750ED837B11}" destId="{5A14513C-45E6-EF43-8C67-D978D7CD0D3F}" srcOrd="3" destOrd="0" presId="urn:microsoft.com/office/officeart/2005/8/layout/list1"/>
    <dgm:cxn modelId="{C0DA0DBD-654B-D84D-8DFC-E1409595D100}" type="presParOf" srcId="{C0AA9D98-E795-104F-9EED-B750ED837B11}" destId="{F8100C35-6BAF-8941-B55A-038AA5260D0A}" srcOrd="4" destOrd="0" presId="urn:microsoft.com/office/officeart/2005/8/layout/list1"/>
    <dgm:cxn modelId="{2947799B-D6E1-5243-AAD2-92B8D4FDEDE9}" type="presParOf" srcId="{F8100C35-6BAF-8941-B55A-038AA5260D0A}" destId="{FF77E03C-7577-1D4E-BA00-816A5B6D6A23}" srcOrd="0" destOrd="0" presId="urn:microsoft.com/office/officeart/2005/8/layout/list1"/>
    <dgm:cxn modelId="{113FFF93-B893-314F-A5D2-BC4819EB4FE0}" type="presParOf" srcId="{F8100C35-6BAF-8941-B55A-038AA5260D0A}" destId="{3D189992-D5F1-4A40-B7FE-E8B377514DA8}" srcOrd="1" destOrd="0" presId="urn:microsoft.com/office/officeart/2005/8/layout/list1"/>
    <dgm:cxn modelId="{FA65155E-3407-1547-B9CC-0D6F80ABB152}" type="presParOf" srcId="{C0AA9D98-E795-104F-9EED-B750ED837B11}" destId="{5C7AA700-B451-A04E-991E-43365B7AD2E0}" srcOrd="5" destOrd="0" presId="urn:microsoft.com/office/officeart/2005/8/layout/list1"/>
    <dgm:cxn modelId="{71F4B6AF-4827-604C-A4F3-BC4229AAE203}" type="presParOf" srcId="{C0AA9D98-E795-104F-9EED-B750ED837B11}" destId="{C8D1EED3-6329-D34B-8787-FE279B147BBD}" srcOrd="6" destOrd="0" presId="urn:microsoft.com/office/officeart/2005/8/layout/list1"/>
    <dgm:cxn modelId="{DB5433B2-5925-554A-B86B-0CE7F311BAB5}" type="presParOf" srcId="{C0AA9D98-E795-104F-9EED-B750ED837B11}" destId="{B64E3B25-3645-7C4A-8FE4-C27A9889E60D}" srcOrd="7" destOrd="0" presId="urn:microsoft.com/office/officeart/2005/8/layout/list1"/>
    <dgm:cxn modelId="{90342292-A056-984F-80AF-3C465ED591E0}" type="presParOf" srcId="{C0AA9D98-E795-104F-9EED-B750ED837B11}" destId="{782616BB-FC6B-5747-965A-825A26F3FB86}" srcOrd="8" destOrd="0" presId="urn:microsoft.com/office/officeart/2005/8/layout/list1"/>
    <dgm:cxn modelId="{00FC5A6D-EEB1-C045-B3F8-717D503D213B}" type="presParOf" srcId="{782616BB-FC6B-5747-965A-825A26F3FB86}" destId="{15D7D5B3-6E94-0F4B-BFCE-0D7705A9AABD}" srcOrd="0" destOrd="0" presId="urn:microsoft.com/office/officeart/2005/8/layout/list1"/>
    <dgm:cxn modelId="{E88E9827-257B-5344-81F4-9EB66F4B5BD3}" type="presParOf" srcId="{782616BB-FC6B-5747-965A-825A26F3FB86}" destId="{3FE2473C-199A-8B45-B4B4-0F7998EA865B}" srcOrd="1" destOrd="0" presId="urn:microsoft.com/office/officeart/2005/8/layout/list1"/>
    <dgm:cxn modelId="{7DB9A20F-D172-D944-B9C4-4455E8604245}" type="presParOf" srcId="{C0AA9D98-E795-104F-9EED-B750ED837B11}" destId="{62485DBA-9E97-F74B-A317-29D990DE4E83}" srcOrd="9" destOrd="0" presId="urn:microsoft.com/office/officeart/2005/8/layout/list1"/>
    <dgm:cxn modelId="{8C536419-DFFB-894C-91A3-A8E9B33091AE}" type="presParOf" srcId="{C0AA9D98-E795-104F-9EED-B750ED837B11}" destId="{9624856E-A19D-3649-A831-C3231C3BF74B}" srcOrd="10" destOrd="0" presId="urn:microsoft.com/office/officeart/2005/8/layout/list1"/>
    <dgm:cxn modelId="{2258FE71-4CC7-584B-8B6D-0F2BDF1B5405}" type="presParOf" srcId="{C0AA9D98-E795-104F-9EED-B750ED837B11}" destId="{BE753698-05D3-4F43-86CC-A16A96BADADB}" srcOrd="11" destOrd="0" presId="urn:microsoft.com/office/officeart/2005/8/layout/list1"/>
    <dgm:cxn modelId="{E9B9ABA1-E283-4649-ADB7-360D97877C21}" type="presParOf" srcId="{C0AA9D98-E795-104F-9EED-B750ED837B11}" destId="{00E8BBFB-2831-E540-A487-A591C0AA4BD9}" srcOrd="12" destOrd="0" presId="urn:microsoft.com/office/officeart/2005/8/layout/list1"/>
    <dgm:cxn modelId="{02383E0D-19A8-7F4B-80FA-80D0AFA37F75}" type="presParOf" srcId="{00E8BBFB-2831-E540-A487-A591C0AA4BD9}" destId="{D5CF6AB7-A867-BD40-9A9F-94A7EDC18DFD}" srcOrd="0" destOrd="0" presId="urn:microsoft.com/office/officeart/2005/8/layout/list1"/>
    <dgm:cxn modelId="{15E6A0F9-463D-034C-8357-5D529C8A3CE9}" type="presParOf" srcId="{00E8BBFB-2831-E540-A487-A591C0AA4BD9}" destId="{EBE6D550-96D3-1D47-A4BB-81FAE50EE836}" srcOrd="1" destOrd="0" presId="urn:microsoft.com/office/officeart/2005/8/layout/list1"/>
    <dgm:cxn modelId="{2D4D3210-998B-C641-909E-9622D75FAA53}" type="presParOf" srcId="{C0AA9D98-E795-104F-9EED-B750ED837B11}" destId="{E9F86038-5E8C-E542-9793-A96D312CDC6A}" srcOrd="13" destOrd="0" presId="urn:microsoft.com/office/officeart/2005/8/layout/list1"/>
    <dgm:cxn modelId="{B9267AD9-4A5A-E04A-AA78-A3191D75B1E5}" type="presParOf" srcId="{C0AA9D98-E795-104F-9EED-B750ED837B11}" destId="{CFE6C4F3-BE6F-C247-AFB1-2BF3BE60A3A9}" srcOrd="14" destOrd="0" presId="urn:microsoft.com/office/officeart/2005/8/layout/list1"/>
    <dgm:cxn modelId="{BA283311-C62B-2B42-9742-5EFE295FC83F}" type="presParOf" srcId="{C0AA9D98-E795-104F-9EED-B750ED837B11}" destId="{B5CEF1DE-9AB4-2B40-81B0-A2537281AB2B}" srcOrd="15" destOrd="0" presId="urn:microsoft.com/office/officeart/2005/8/layout/list1"/>
    <dgm:cxn modelId="{535A9B1E-CCA5-B64D-886E-E5C13973D131}" type="presParOf" srcId="{C0AA9D98-E795-104F-9EED-B750ED837B11}" destId="{DFF29D83-C6A0-104E-A984-3B25565C321E}" srcOrd="16" destOrd="0" presId="urn:microsoft.com/office/officeart/2005/8/layout/list1"/>
    <dgm:cxn modelId="{A760C9BF-0732-6944-A1BC-5B43C9AA18C9}" type="presParOf" srcId="{DFF29D83-C6A0-104E-A984-3B25565C321E}" destId="{99737268-5E47-3941-8C85-376CD52CE67A}" srcOrd="0" destOrd="0" presId="urn:microsoft.com/office/officeart/2005/8/layout/list1"/>
    <dgm:cxn modelId="{7EB9EE5B-A35D-864A-AB90-79853D8694AB}" type="presParOf" srcId="{DFF29D83-C6A0-104E-A984-3B25565C321E}" destId="{A8204CB3-8157-6341-ACE9-52EFCAD48AC4}" srcOrd="1" destOrd="0" presId="urn:microsoft.com/office/officeart/2005/8/layout/list1"/>
    <dgm:cxn modelId="{D514098A-22A5-D14C-9D50-3F4ECA1487B6}" type="presParOf" srcId="{C0AA9D98-E795-104F-9EED-B750ED837B11}" destId="{2ABAFCEE-8D47-0449-B5B1-D9389894ED66}" srcOrd="17" destOrd="0" presId="urn:microsoft.com/office/officeart/2005/8/layout/list1"/>
    <dgm:cxn modelId="{7CAFA7A8-1794-6E4B-8F01-823B741A6A36}" type="presParOf" srcId="{C0AA9D98-E795-104F-9EED-B750ED837B11}" destId="{D88DA4BB-769D-684F-B107-2A492CB6B062}"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995F78-206A-E04B-A848-BB03D116472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51F654D-F1DB-3A43-9223-15126F3067A9}">
      <dgm:prSet/>
      <dgm:spPr/>
      <dgm:t>
        <a:bodyPr/>
        <a:lstStyle/>
        <a:p>
          <a:pPr rtl="0"/>
          <a:r>
            <a:rPr lang="en-GB" b="1" dirty="0" smtClean="0"/>
            <a:t>External Audiences</a:t>
          </a:r>
          <a:endParaRPr lang="en-GB" dirty="0"/>
        </a:p>
      </dgm:t>
    </dgm:pt>
    <dgm:pt modelId="{A818590B-2D2E-DA42-A990-68EF107BBDD9}" type="parTrans" cxnId="{0393D587-B6C2-C74C-9065-F34C1DB9AB3F}">
      <dgm:prSet/>
      <dgm:spPr/>
      <dgm:t>
        <a:bodyPr/>
        <a:lstStyle/>
        <a:p>
          <a:endParaRPr lang="en-US"/>
        </a:p>
      </dgm:t>
    </dgm:pt>
    <dgm:pt modelId="{6A529D94-A21E-7649-9F08-EE41380B6904}" type="sibTrans" cxnId="{0393D587-B6C2-C74C-9065-F34C1DB9AB3F}">
      <dgm:prSet/>
      <dgm:spPr/>
      <dgm:t>
        <a:bodyPr/>
        <a:lstStyle/>
        <a:p>
          <a:endParaRPr lang="en-US"/>
        </a:p>
      </dgm:t>
    </dgm:pt>
    <dgm:pt modelId="{6420FF55-F54D-1F4C-BB2C-9ED4B1207EEA}">
      <dgm:prSet/>
      <dgm:spPr/>
      <dgm:t>
        <a:bodyPr/>
        <a:lstStyle/>
        <a:p>
          <a:pPr rtl="0"/>
          <a:r>
            <a:rPr lang="en-GB" b="1" dirty="0" smtClean="0"/>
            <a:t>Potential students (particularly research postgraduates, as well as taught postgraduates and undergraduates), </a:t>
          </a:r>
          <a:r>
            <a:rPr lang="en-GB" dirty="0" smtClean="0"/>
            <a:t>and other opinion formers</a:t>
          </a:r>
          <a:endParaRPr lang="en-GB" dirty="0"/>
        </a:p>
      </dgm:t>
    </dgm:pt>
    <dgm:pt modelId="{F9462771-5932-1149-B816-E4E3113649BC}" type="parTrans" cxnId="{5B4DF219-5D31-2345-977F-FA618A2D8B3D}">
      <dgm:prSet/>
      <dgm:spPr/>
      <dgm:t>
        <a:bodyPr/>
        <a:lstStyle/>
        <a:p>
          <a:endParaRPr lang="en-US"/>
        </a:p>
      </dgm:t>
    </dgm:pt>
    <dgm:pt modelId="{9E8E619F-3C21-E344-B1B9-C1ABEDD1A508}" type="sibTrans" cxnId="{5B4DF219-5D31-2345-977F-FA618A2D8B3D}">
      <dgm:prSet/>
      <dgm:spPr/>
      <dgm:t>
        <a:bodyPr/>
        <a:lstStyle/>
        <a:p>
          <a:endParaRPr lang="en-US"/>
        </a:p>
      </dgm:t>
    </dgm:pt>
    <dgm:pt modelId="{6D01C032-C198-7742-9DCC-7AAC70237B2F}">
      <dgm:prSet/>
      <dgm:spPr/>
      <dgm:t>
        <a:bodyPr/>
        <a:lstStyle/>
        <a:p>
          <a:pPr rtl="0"/>
          <a:r>
            <a:rPr lang="en-GB" b="1" dirty="0" smtClean="0"/>
            <a:t>Alumni</a:t>
          </a:r>
          <a:endParaRPr lang="en-GB" dirty="0"/>
        </a:p>
      </dgm:t>
    </dgm:pt>
    <dgm:pt modelId="{0B0604B3-C4CD-7A43-9F52-19A978EFFACE}" type="parTrans" cxnId="{D53BC90E-A224-764C-83EB-402F3143696F}">
      <dgm:prSet/>
      <dgm:spPr/>
      <dgm:t>
        <a:bodyPr/>
        <a:lstStyle/>
        <a:p>
          <a:endParaRPr lang="en-US"/>
        </a:p>
      </dgm:t>
    </dgm:pt>
    <dgm:pt modelId="{D1B919ED-73AB-A24E-8907-83481E0D5215}" type="sibTrans" cxnId="{D53BC90E-A224-764C-83EB-402F3143696F}">
      <dgm:prSet/>
      <dgm:spPr/>
      <dgm:t>
        <a:bodyPr/>
        <a:lstStyle/>
        <a:p>
          <a:endParaRPr lang="en-US"/>
        </a:p>
      </dgm:t>
    </dgm:pt>
    <dgm:pt modelId="{53EB67D4-C071-8240-9ECE-2B83D7633CE0}">
      <dgm:prSet/>
      <dgm:spPr/>
      <dgm:t>
        <a:bodyPr/>
        <a:lstStyle/>
        <a:p>
          <a:pPr rtl="0"/>
          <a:r>
            <a:rPr lang="en-GB" b="1" dirty="0" smtClean="0"/>
            <a:t>Business community</a:t>
          </a:r>
          <a:endParaRPr lang="en-GB" dirty="0"/>
        </a:p>
      </dgm:t>
    </dgm:pt>
    <dgm:pt modelId="{680C25AF-D452-E54C-BB24-77E3C657795E}" type="parTrans" cxnId="{74A32114-2651-7B4A-8E8C-FC8F9993C883}">
      <dgm:prSet/>
      <dgm:spPr/>
      <dgm:t>
        <a:bodyPr/>
        <a:lstStyle/>
        <a:p>
          <a:endParaRPr lang="en-US"/>
        </a:p>
      </dgm:t>
    </dgm:pt>
    <dgm:pt modelId="{4CAB1245-E6F8-A04C-9648-774DFA031148}" type="sibTrans" cxnId="{74A32114-2651-7B4A-8E8C-FC8F9993C883}">
      <dgm:prSet/>
      <dgm:spPr/>
      <dgm:t>
        <a:bodyPr/>
        <a:lstStyle/>
        <a:p>
          <a:endParaRPr lang="en-US"/>
        </a:p>
      </dgm:t>
    </dgm:pt>
    <dgm:pt modelId="{E4FF0ED5-2ECE-B341-BB1A-D3FE7C066D72}">
      <dgm:prSet/>
      <dgm:spPr/>
      <dgm:t>
        <a:bodyPr/>
        <a:lstStyle/>
        <a:p>
          <a:pPr rtl="0"/>
          <a:r>
            <a:rPr lang="en-GB" b="1" dirty="0" smtClean="0"/>
            <a:t>Local and regional community</a:t>
          </a:r>
          <a:endParaRPr lang="en-GB" dirty="0"/>
        </a:p>
      </dgm:t>
    </dgm:pt>
    <dgm:pt modelId="{CAB8F4C6-C572-1D46-BB83-E7FE0976E2EE}" type="parTrans" cxnId="{27BADC08-C71E-0042-9B1D-272346EDBFBF}">
      <dgm:prSet/>
      <dgm:spPr/>
      <dgm:t>
        <a:bodyPr/>
        <a:lstStyle/>
        <a:p>
          <a:endParaRPr lang="en-US"/>
        </a:p>
      </dgm:t>
    </dgm:pt>
    <dgm:pt modelId="{83AAA461-21B1-174C-8C3C-2D236E722C40}" type="sibTrans" cxnId="{27BADC08-C71E-0042-9B1D-272346EDBFBF}">
      <dgm:prSet/>
      <dgm:spPr/>
      <dgm:t>
        <a:bodyPr/>
        <a:lstStyle/>
        <a:p>
          <a:endParaRPr lang="en-US"/>
        </a:p>
      </dgm:t>
    </dgm:pt>
    <dgm:pt modelId="{3CF63032-B4F6-DA49-A424-5AB145EF1819}">
      <dgm:prSet/>
      <dgm:spPr/>
      <dgm:t>
        <a:bodyPr/>
        <a:lstStyle/>
        <a:p>
          <a:pPr rtl="0"/>
          <a:r>
            <a:rPr lang="en-GB" b="1" dirty="0" smtClean="0"/>
            <a:t>General public</a:t>
          </a:r>
          <a:endParaRPr lang="en-GB" dirty="0"/>
        </a:p>
      </dgm:t>
    </dgm:pt>
    <dgm:pt modelId="{46854DCC-834C-E04C-8F22-EEFF3D41D19F}" type="parTrans" cxnId="{3AF666CB-50F4-634F-9E24-25ECD1641B13}">
      <dgm:prSet/>
      <dgm:spPr/>
      <dgm:t>
        <a:bodyPr/>
        <a:lstStyle/>
        <a:p>
          <a:endParaRPr lang="en-US"/>
        </a:p>
      </dgm:t>
    </dgm:pt>
    <dgm:pt modelId="{B61A22B2-7CB8-2C4E-BFF6-5CE5140ED3F0}" type="sibTrans" cxnId="{3AF666CB-50F4-634F-9E24-25ECD1641B13}">
      <dgm:prSet/>
      <dgm:spPr/>
      <dgm:t>
        <a:bodyPr/>
        <a:lstStyle/>
        <a:p>
          <a:endParaRPr lang="en-US"/>
        </a:p>
      </dgm:t>
    </dgm:pt>
    <dgm:pt modelId="{DAED87CB-0D6B-6B48-B04B-D420C07FD9BC}">
      <dgm:prSet/>
      <dgm:spPr/>
      <dgm:t>
        <a:bodyPr/>
        <a:lstStyle/>
        <a:p>
          <a:pPr rtl="0"/>
          <a:r>
            <a:rPr lang="en-GB" b="1" dirty="0" smtClean="0"/>
            <a:t>Global research community</a:t>
          </a:r>
          <a:endParaRPr lang="en-US" dirty="0"/>
        </a:p>
      </dgm:t>
    </dgm:pt>
    <dgm:pt modelId="{A24924E4-BBBE-C64A-BB58-892AFACCA487}" type="parTrans" cxnId="{3BA003DD-5993-B14F-83FE-84E1DDA2F397}">
      <dgm:prSet/>
      <dgm:spPr/>
      <dgm:t>
        <a:bodyPr/>
        <a:lstStyle/>
        <a:p>
          <a:endParaRPr lang="en-US"/>
        </a:p>
      </dgm:t>
    </dgm:pt>
    <dgm:pt modelId="{430B24C9-2D92-8F45-8925-47A7495A057F}" type="sibTrans" cxnId="{3BA003DD-5993-B14F-83FE-84E1DDA2F397}">
      <dgm:prSet/>
      <dgm:spPr/>
      <dgm:t>
        <a:bodyPr/>
        <a:lstStyle/>
        <a:p>
          <a:endParaRPr lang="en-US"/>
        </a:p>
      </dgm:t>
    </dgm:pt>
    <dgm:pt modelId="{72F90807-6A2C-3B4E-955E-B04122AC78B4}" type="pres">
      <dgm:prSet presAssocID="{1D995F78-206A-E04B-A848-BB03D1164728}" presName="diagram" presStyleCnt="0">
        <dgm:presLayoutVars>
          <dgm:chPref val="1"/>
          <dgm:dir/>
          <dgm:animOne val="branch"/>
          <dgm:animLvl val="lvl"/>
          <dgm:resizeHandles/>
        </dgm:presLayoutVars>
      </dgm:prSet>
      <dgm:spPr/>
      <dgm:t>
        <a:bodyPr/>
        <a:lstStyle/>
        <a:p>
          <a:endParaRPr lang="en-US"/>
        </a:p>
      </dgm:t>
    </dgm:pt>
    <dgm:pt modelId="{753D8D99-61DD-DB4B-8DD7-563DBFAB5DF9}" type="pres">
      <dgm:prSet presAssocID="{551F654D-F1DB-3A43-9223-15126F3067A9}" presName="root" presStyleCnt="0"/>
      <dgm:spPr/>
    </dgm:pt>
    <dgm:pt modelId="{90138CC2-7CA4-7E4A-8F30-61DEB0C1B9F4}" type="pres">
      <dgm:prSet presAssocID="{551F654D-F1DB-3A43-9223-15126F3067A9}" presName="rootComposite" presStyleCnt="0"/>
      <dgm:spPr/>
    </dgm:pt>
    <dgm:pt modelId="{052693FF-6476-4B43-9A02-9929029C4C20}" type="pres">
      <dgm:prSet presAssocID="{551F654D-F1DB-3A43-9223-15126F3067A9}" presName="rootText" presStyleLbl="node1" presStyleIdx="0" presStyleCnt="1"/>
      <dgm:spPr/>
      <dgm:t>
        <a:bodyPr/>
        <a:lstStyle/>
        <a:p>
          <a:endParaRPr lang="en-US"/>
        </a:p>
      </dgm:t>
    </dgm:pt>
    <dgm:pt modelId="{E8B806DF-7203-C848-A4D2-C5E7AF8F08DD}" type="pres">
      <dgm:prSet presAssocID="{551F654D-F1DB-3A43-9223-15126F3067A9}" presName="rootConnector" presStyleLbl="node1" presStyleIdx="0" presStyleCnt="1"/>
      <dgm:spPr/>
      <dgm:t>
        <a:bodyPr/>
        <a:lstStyle/>
        <a:p>
          <a:endParaRPr lang="en-US"/>
        </a:p>
      </dgm:t>
    </dgm:pt>
    <dgm:pt modelId="{C1B4ABBA-2C80-F643-BFB2-BEC4A6AA1892}" type="pres">
      <dgm:prSet presAssocID="{551F654D-F1DB-3A43-9223-15126F3067A9}" presName="childShape" presStyleCnt="0"/>
      <dgm:spPr/>
    </dgm:pt>
    <dgm:pt modelId="{0641DA17-A4EC-C844-95B5-7ACA9F2B81B7}" type="pres">
      <dgm:prSet presAssocID="{A24924E4-BBBE-C64A-BB58-892AFACCA487}" presName="Name13" presStyleLbl="parChTrans1D2" presStyleIdx="0" presStyleCnt="6"/>
      <dgm:spPr/>
      <dgm:t>
        <a:bodyPr/>
        <a:lstStyle/>
        <a:p>
          <a:endParaRPr lang="en-US"/>
        </a:p>
      </dgm:t>
    </dgm:pt>
    <dgm:pt modelId="{7B1F89A9-C573-7E48-9C56-3015E6074E8A}" type="pres">
      <dgm:prSet presAssocID="{DAED87CB-0D6B-6B48-B04B-D420C07FD9BC}" presName="childText" presStyleLbl="bgAcc1" presStyleIdx="0" presStyleCnt="6">
        <dgm:presLayoutVars>
          <dgm:bulletEnabled val="1"/>
        </dgm:presLayoutVars>
      </dgm:prSet>
      <dgm:spPr/>
      <dgm:t>
        <a:bodyPr/>
        <a:lstStyle/>
        <a:p>
          <a:endParaRPr lang="en-US"/>
        </a:p>
      </dgm:t>
    </dgm:pt>
    <dgm:pt modelId="{738CA99D-45EC-A646-A5E6-5B1AC6AF5A3F}" type="pres">
      <dgm:prSet presAssocID="{F9462771-5932-1149-B816-E4E3113649BC}" presName="Name13" presStyleLbl="parChTrans1D2" presStyleIdx="1" presStyleCnt="6"/>
      <dgm:spPr/>
      <dgm:t>
        <a:bodyPr/>
        <a:lstStyle/>
        <a:p>
          <a:endParaRPr lang="en-US"/>
        </a:p>
      </dgm:t>
    </dgm:pt>
    <dgm:pt modelId="{FA2A6BAB-41B0-E64B-9A08-373CD5C3D7F8}" type="pres">
      <dgm:prSet presAssocID="{6420FF55-F54D-1F4C-BB2C-9ED4B1207EEA}" presName="childText" presStyleLbl="bgAcc1" presStyleIdx="1" presStyleCnt="6">
        <dgm:presLayoutVars>
          <dgm:bulletEnabled val="1"/>
        </dgm:presLayoutVars>
      </dgm:prSet>
      <dgm:spPr/>
      <dgm:t>
        <a:bodyPr/>
        <a:lstStyle/>
        <a:p>
          <a:endParaRPr lang="en-US"/>
        </a:p>
      </dgm:t>
    </dgm:pt>
    <dgm:pt modelId="{8DF7901C-44AE-6A43-883F-076722D5159B}" type="pres">
      <dgm:prSet presAssocID="{0B0604B3-C4CD-7A43-9F52-19A978EFFACE}" presName="Name13" presStyleLbl="parChTrans1D2" presStyleIdx="2" presStyleCnt="6"/>
      <dgm:spPr/>
      <dgm:t>
        <a:bodyPr/>
        <a:lstStyle/>
        <a:p>
          <a:endParaRPr lang="en-US"/>
        </a:p>
      </dgm:t>
    </dgm:pt>
    <dgm:pt modelId="{B5D9043D-4B74-9D43-9D1A-BBAB735B0242}" type="pres">
      <dgm:prSet presAssocID="{6D01C032-C198-7742-9DCC-7AAC70237B2F}" presName="childText" presStyleLbl="bgAcc1" presStyleIdx="2" presStyleCnt="6">
        <dgm:presLayoutVars>
          <dgm:bulletEnabled val="1"/>
        </dgm:presLayoutVars>
      </dgm:prSet>
      <dgm:spPr/>
      <dgm:t>
        <a:bodyPr/>
        <a:lstStyle/>
        <a:p>
          <a:endParaRPr lang="en-US"/>
        </a:p>
      </dgm:t>
    </dgm:pt>
    <dgm:pt modelId="{EEFF96AD-A54F-BA40-9B52-BACA7FFCD664}" type="pres">
      <dgm:prSet presAssocID="{680C25AF-D452-E54C-BB24-77E3C657795E}" presName="Name13" presStyleLbl="parChTrans1D2" presStyleIdx="3" presStyleCnt="6"/>
      <dgm:spPr/>
      <dgm:t>
        <a:bodyPr/>
        <a:lstStyle/>
        <a:p>
          <a:endParaRPr lang="en-US"/>
        </a:p>
      </dgm:t>
    </dgm:pt>
    <dgm:pt modelId="{5602E0D4-6EC2-4247-8CC1-932714619D2D}" type="pres">
      <dgm:prSet presAssocID="{53EB67D4-C071-8240-9ECE-2B83D7633CE0}" presName="childText" presStyleLbl="bgAcc1" presStyleIdx="3" presStyleCnt="6">
        <dgm:presLayoutVars>
          <dgm:bulletEnabled val="1"/>
        </dgm:presLayoutVars>
      </dgm:prSet>
      <dgm:spPr/>
      <dgm:t>
        <a:bodyPr/>
        <a:lstStyle/>
        <a:p>
          <a:endParaRPr lang="en-US"/>
        </a:p>
      </dgm:t>
    </dgm:pt>
    <dgm:pt modelId="{AD576C1E-4BBB-7A46-92F1-0E77F8DCEAD2}" type="pres">
      <dgm:prSet presAssocID="{CAB8F4C6-C572-1D46-BB83-E7FE0976E2EE}" presName="Name13" presStyleLbl="parChTrans1D2" presStyleIdx="4" presStyleCnt="6"/>
      <dgm:spPr/>
      <dgm:t>
        <a:bodyPr/>
        <a:lstStyle/>
        <a:p>
          <a:endParaRPr lang="en-US"/>
        </a:p>
      </dgm:t>
    </dgm:pt>
    <dgm:pt modelId="{53D3C691-D184-9C49-A4DD-B3294103CA84}" type="pres">
      <dgm:prSet presAssocID="{E4FF0ED5-2ECE-B341-BB1A-D3FE7C066D72}" presName="childText" presStyleLbl="bgAcc1" presStyleIdx="4" presStyleCnt="6">
        <dgm:presLayoutVars>
          <dgm:bulletEnabled val="1"/>
        </dgm:presLayoutVars>
      </dgm:prSet>
      <dgm:spPr/>
      <dgm:t>
        <a:bodyPr/>
        <a:lstStyle/>
        <a:p>
          <a:endParaRPr lang="en-US"/>
        </a:p>
      </dgm:t>
    </dgm:pt>
    <dgm:pt modelId="{33B6B17F-B42E-4B47-BC29-2A0F87B27DD2}" type="pres">
      <dgm:prSet presAssocID="{46854DCC-834C-E04C-8F22-EEFF3D41D19F}" presName="Name13" presStyleLbl="parChTrans1D2" presStyleIdx="5" presStyleCnt="6"/>
      <dgm:spPr/>
      <dgm:t>
        <a:bodyPr/>
        <a:lstStyle/>
        <a:p>
          <a:endParaRPr lang="en-US"/>
        </a:p>
      </dgm:t>
    </dgm:pt>
    <dgm:pt modelId="{834AE36F-ED35-9349-A6E6-91217CAD50AC}" type="pres">
      <dgm:prSet presAssocID="{3CF63032-B4F6-DA49-A424-5AB145EF1819}" presName="childText" presStyleLbl="bgAcc1" presStyleIdx="5" presStyleCnt="6">
        <dgm:presLayoutVars>
          <dgm:bulletEnabled val="1"/>
        </dgm:presLayoutVars>
      </dgm:prSet>
      <dgm:spPr/>
      <dgm:t>
        <a:bodyPr/>
        <a:lstStyle/>
        <a:p>
          <a:endParaRPr lang="en-US"/>
        </a:p>
      </dgm:t>
    </dgm:pt>
  </dgm:ptLst>
  <dgm:cxnLst>
    <dgm:cxn modelId="{B793B430-5654-3F4E-80B6-C63203F3B7DE}" type="presOf" srcId="{680C25AF-D452-E54C-BB24-77E3C657795E}" destId="{EEFF96AD-A54F-BA40-9B52-BACA7FFCD664}" srcOrd="0" destOrd="0" presId="urn:microsoft.com/office/officeart/2005/8/layout/hierarchy3"/>
    <dgm:cxn modelId="{2923F741-F5A4-8540-BEDA-C1CEDCFA7535}" type="presOf" srcId="{53EB67D4-C071-8240-9ECE-2B83D7633CE0}" destId="{5602E0D4-6EC2-4247-8CC1-932714619D2D}" srcOrd="0" destOrd="0" presId="urn:microsoft.com/office/officeart/2005/8/layout/hierarchy3"/>
    <dgm:cxn modelId="{D8D5CCC2-DE8D-CC49-AB1F-72241A9C42C9}" type="presOf" srcId="{E4FF0ED5-2ECE-B341-BB1A-D3FE7C066D72}" destId="{53D3C691-D184-9C49-A4DD-B3294103CA84}" srcOrd="0" destOrd="0" presId="urn:microsoft.com/office/officeart/2005/8/layout/hierarchy3"/>
    <dgm:cxn modelId="{31B7822F-9768-EC47-BDCD-316C2EB6B088}" type="presOf" srcId="{46854DCC-834C-E04C-8F22-EEFF3D41D19F}" destId="{33B6B17F-B42E-4B47-BC29-2A0F87B27DD2}" srcOrd="0" destOrd="0" presId="urn:microsoft.com/office/officeart/2005/8/layout/hierarchy3"/>
    <dgm:cxn modelId="{74A32114-2651-7B4A-8E8C-FC8F9993C883}" srcId="{551F654D-F1DB-3A43-9223-15126F3067A9}" destId="{53EB67D4-C071-8240-9ECE-2B83D7633CE0}" srcOrd="3" destOrd="0" parTransId="{680C25AF-D452-E54C-BB24-77E3C657795E}" sibTransId="{4CAB1245-E6F8-A04C-9648-774DFA031148}"/>
    <dgm:cxn modelId="{38560636-C2D6-0346-9DA4-D2D902A9DD52}" type="presOf" srcId="{0B0604B3-C4CD-7A43-9F52-19A978EFFACE}" destId="{8DF7901C-44AE-6A43-883F-076722D5159B}" srcOrd="0" destOrd="0" presId="urn:microsoft.com/office/officeart/2005/8/layout/hierarchy3"/>
    <dgm:cxn modelId="{D53BC90E-A224-764C-83EB-402F3143696F}" srcId="{551F654D-F1DB-3A43-9223-15126F3067A9}" destId="{6D01C032-C198-7742-9DCC-7AAC70237B2F}" srcOrd="2" destOrd="0" parTransId="{0B0604B3-C4CD-7A43-9F52-19A978EFFACE}" sibTransId="{D1B919ED-73AB-A24E-8907-83481E0D5215}"/>
    <dgm:cxn modelId="{3BA003DD-5993-B14F-83FE-84E1DDA2F397}" srcId="{551F654D-F1DB-3A43-9223-15126F3067A9}" destId="{DAED87CB-0D6B-6B48-B04B-D420C07FD9BC}" srcOrd="0" destOrd="0" parTransId="{A24924E4-BBBE-C64A-BB58-892AFACCA487}" sibTransId="{430B24C9-2D92-8F45-8925-47A7495A057F}"/>
    <dgm:cxn modelId="{1EFA4B96-537C-894D-A874-C88051D69204}" type="presOf" srcId="{DAED87CB-0D6B-6B48-B04B-D420C07FD9BC}" destId="{7B1F89A9-C573-7E48-9C56-3015E6074E8A}" srcOrd="0" destOrd="0" presId="urn:microsoft.com/office/officeart/2005/8/layout/hierarchy3"/>
    <dgm:cxn modelId="{3AF666CB-50F4-634F-9E24-25ECD1641B13}" srcId="{551F654D-F1DB-3A43-9223-15126F3067A9}" destId="{3CF63032-B4F6-DA49-A424-5AB145EF1819}" srcOrd="5" destOrd="0" parTransId="{46854DCC-834C-E04C-8F22-EEFF3D41D19F}" sibTransId="{B61A22B2-7CB8-2C4E-BFF6-5CE5140ED3F0}"/>
    <dgm:cxn modelId="{1FB08851-CE99-3245-A30E-45EC3C918477}" type="presOf" srcId="{F9462771-5932-1149-B816-E4E3113649BC}" destId="{738CA99D-45EC-A646-A5E6-5B1AC6AF5A3F}" srcOrd="0" destOrd="0" presId="urn:microsoft.com/office/officeart/2005/8/layout/hierarchy3"/>
    <dgm:cxn modelId="{306EF16F-1CBC-3942-BE06-FDCEA8C93CCA}" type="presOf" srcId="{A24924E4-BBBE-C64A-BB58-892AFACCA487}" destId="{0641DA17-A4EC-C844-95B5-7ACA9F2B81B7}" srcOrd="0" destOrd="0" presId="urn:microsoft.com/office/officeart/2005/8/layout/hierarchy3"/>
    <dgm:cxn modelId="{A6558FE7-0B15-204A-BBDA-9BA01E53AF37}" type="presOf" srcId="{551F654D-F1DB-3A43-9223-15126F3067A9}" destId="{052693FF-6476-4B43-9A02-9929029C4C20}" srcOrd="0" destOrd="0" presId="urn:microsoft.com/office/officeart/2005/8/layout/hierarchy3"/>
    <dgm:cxn modelId="{27BADC08-C71E-0042-9B1D-272346EDBFBF}" srcId="{551F654D-F1DB-3A43-9223-15126F3067A9}" destId="{E4FF0ED5-2ECE-B341-BB1A-D3FE7C066D72}" srcOrd="4" destOrd="0" parTransId="{CAB8F4C6-C572-1D46-BB83-E7FE0976E2EE}" sibTransId="{83AAA461-21B1-174C-8C3C-2D236E722C40}"/>
    <dgm:cxn modelId="{F92C6382-4BE4-904E-915F-573112E5F84E}" type="presOf" srcId="{1D995F78-206A-E04B-A848-BB03D1164728}" destId="{72F90807-6A2C-3B4E-955E-B04122AC78B4}" srcOrd="0" destOrd="0" presId="urn:microsoft.com/office/officeart/2005/8/layout/hierarchy3"/>
    <dgm:cxn modelId="{BD9D99C6-B0AA-E540-B43E-8E69BAE863A1}" type="presOf" srcId="{3CF63032-B4F6-DA49-A424-5AB145EF1819}" destId="{834AE36F-ED35-9349-A6E6-91217CAD50AC}" srcOrd="0" destOrd="0" presId="urn:microsoft.com/office/officeart/2005/8/layout/hierarchy3"/>
    <dgm:cxn modelId="{08F8D66D-F4FA-1B49-B231-075F5CCFC14A}" type="presOf" srcId="{6420FF55-F54D-1F4C-BB2C-9ED4B1207EEA}" destId="{FA2A6BAB-41B0-E64B-9A08-373CD5C3D7F8}" srcOrd="0" destOrd="0" presId="urn:microsoft.com/office/officeart/2005/8/layout/hierarchy3"/>
    <dgm:cxn modelId="{457C2A34-8C64-CB47-B982-FCA2F43E72FA}" type="presOf" srcId="{CAB8F4C6-C572-1D46-BB83-E7FE0976E2EE}" destId="{AD576C1E-4BBB-7A46-92F1-0E77F8DCEAD2}" srcOrd="0" destOrd="0" presId="urn:microsoft.com/office/officeart/2005/8/layout/hierarchy3"/>
    <dgm:cxn modelId="{3DE5F47E-8B55-264D-A61D-22738BD8CD77}" type="presOf" srcId="{551F654D-F1DB-3A43-9223-15126F3067A9}" destId="{E8B806DF-7203-C848-A4D2-C5E7AF8F08DD}" srcOrd="1" destOrd="0" presId="urn:microsoft.com/office/officeart/2005/8/layout/hierarchy3"/>
    <dgm:cxn modelId="{5B4DF219-5D31-2345-977F-FA618A2D8B3D}" srcId="{551F654D-F1DB-3A43-9223-15126F3067A9}" destId="{6420FF55-F54D-1F4C-BB2C-9ED4B1207EEA}" srcOrd="1" destOrd="0" parTransId="{F9462771-5932-1149-B816-E4E3113649BC}" sibTransId="{9E8E619F-3C21-E344-B1B9-C1ABEDD1A508}"/>
    <dgm:cxn modelId="{0393D587-B6C2-C74C-9065-F34C1DB9AB3F}" srcId="{1D995F78-206A-E04B-A848-BB03D1164728}" destId="{551F654D-F1DB-3A43-9223-15126F3067A9}" srcOrd="0" destOrd="0" parTransId="{A818590B-2D2E-DA42-A990-68EF107BBDD9}" sibTransId="{6A529D94-A21E-7649-9F08-EE41380B6904}"/>
    <dgm:cxn modelId="{B3381FF4-A225-6A43-9F73-1C8970430913}" type="presOf" srcId="{6D01C032-C198-7742-9DCC-7AAC70237B2F}" destId="{B5D9043D-4B74-9D43-9D1A-BBAB735B0242}" srcOrd="0" destOrd="0" presId="urn:microsoft.com/office/officeart/2005/8/layout/hierarchy3"/>
    <dgm:cxn modelId="{AAAEB618-8E2E-924A-8DB7-99FE7D757780}" type="presParOf" srcId="{72F90807-6A2C-3B4E-955E-B04122AC78B4}" destId="{753D8D99-61DD-DB4B-8DD7-563DBFAB5DF9}" srcOrd="0" destOrd="0" presId="urn:microsoft.com/office/officeart/2005/8/layout/hierarchy3"/>
    <dgm:cxn modelId="{68530B44-A828-AB41-B09F-1AEB9EA01D60}" type="presParOf" srcId="{753D8D99-61DD-DB4B-8DD7-563DBFAB5DF9}" destId="{90138CC2-7CA4-7E4A-8F30-61DEB0C1B9F4}" srcOrd="0" destOrd="0" presId="urn:microsoft.com/office/officeart/2005/8/layout/hierarchy3"/>
    <dgm:cxn modelId="{626F41CB-C71F-5F4F-9F3C-9A8D0EA7EC6F}" type="presParOf" srcId="{90138CC2-7CA4-7E4A-8F30-61DEB0C1B9F4}" destId="{052693FF-6476-4B43-9A02-9929029C4C20}" srcOrd="0" destOrd="0" presId="urn:microsoft.com/office/officeart/2005/8/layout/hierarchy3"/>
    <dgm:cxn modelId="{51CC53B8-E58D-AB4B-9230-77072CDFFDCE}" type="presParOf" srcId="{90138CC2-7CA4-7E4A-8F30-61DEB0C1B9F4}" destId="{E8B806DF-7203-C848-A4D2-C5E7AF8F08DD}" srcOrd="1" destOrd="0" presId="urn:microsoft.com/office/officeart/2005/8/layout/hierarchy3"/>
    <dgm:cxn modelId="{D4F24969-B5A7-2547-9120-293EE7A93558}" type="presParOf" srcId="{753D8D99-61DD-DB4B-8DD7-563DBFAB5DF9}" destId="{C1B4ABBA-2C80-F643-BFB2-BEC4A6AA1892}" srcOrd="1" destOrd="0" presId="urn:microsoft.com/office/officeart/2005/8/layout/hierarchy3"/>
    <dgm:cxn modelId="{643E5D4B-6AA0-C54A-8963-3F9C87634135}" type="presParOf" srcId="{C1B4ABBA-2C80-F643-BFB2-BEC4A6AA1892}" destId="{0641DA17-A4EC-C844-95B5-7ACA9F2B81B7}" srcOrd="0" destOrd="0" presId="urn:microsoft.com/office/officeart/2005/8/layout/hierarchy3"/>
    <dgm:cxn modelId="{B096A50B-25BE-9B47-86A8-5BA797F3C332}" type="presParOf" srcId="{C1B4ABBA-2C80-F643-BFB2-BEC4A6AA1892}" destId="{7B1F89A9-C573-7E48-9C56-3015E6074E8A}" srcOrd="1" destOrd="0" presId="urn:microsoft.com/office/officeart/2005/8/layout/hierarchy3"/>
    <dgm:cxn modelId="{BE0E6E75-6D31-F941-9208-E5715CEB087D}" type="presParOf" srcId="{C1B4ABBA-2C80-F643-BFB2-BEC4A6AA1892}" destId="{738CA99D-45EC-A646-A5E6-5B1AC6AF5A3F}" srcOrd="2" destOrd="0" presId="urn:microsoft.com/office/officeart/2005/8/layout/hierarchy3"/>
    <dgm:cxn modelId="{4B487EC7-5C6A-714E-98B8-723DC777F92C}" type="presParOf" srcId="{C1B4ABBA-2C80-F643-BFB2-BEC4A6AA1892}" destId="{FA2A6BAB-41B0-E64B-9A08-373CD5C3D7F8}" srcOrd="3" destOrd="0" presId="urn:microsoft.com/office/officeart/2005/8/layout/hierarchy3"/>
    <dgm:cxn modelId="{45284851-FF7E-AE47-ACDE-E4A7DEA71CE2}" type="presParOf" srcId="{C1B4ABBA-2C80-F643-BFB2-BEC4A6AA1892}" destId="{8DF7901C-44AE-6A43-883F-076722D5159B}" srcOrd="4" destOrd="0" presId="urn:microsoft.com/office/officeart/2005/8/layout/hierarchy3"/>
    <dgm:cxn modelId="{5865BA9A-D699-AC43-89E8-0D26130EADA8}" type="presParOf" srcId="{C1B4ABBA-2C80-F643-BFB2-BEC4A6AA1892}" destId="{B5D9043D-4B74-9D43-9D1A-BBAB735B0242}" srcOrd="5" destOrd="0" presId="urn:microsoft.com/office/officeart/2005/8/layout/hierarchy3"/>
    <dgm:cxn modelId="{F438C0CF-58BD-6341-A7EF-6E09909827FF}" type="presParOf" srcId="{C1B4ABBA-2C80-F643-BFB2-BEC4A6AA1892}" destId="{EEFF96AD-A54F-BA40-9B52-BACA7FFCD664}" srcOrd="6" destOrd="0" presId="urn:microsoft.com/office/officeart/2005/8/layout/hierarchy3"/>
    <dgm:cxn modelId="{549F85B0-6C7D-884D-8093-16367AE812BF}" type="presParOf" srcId="{C1B4ABBA-2C80-F643-BFB2-BEC4A6AA1892}" destId="{5602E0D4-6EC2-4247-8CC1-932714619D2D}" srcOrd="7" destOrd="0" presId="urn:microsoft.com/office/officeart/2005/8/layout/hierarchy3"/>
    <dgm:cxn modelId="{84448553-DF7A-C349-B66A-634BF3698910}" type="presParOf" srcId="{C1B4ABBA-2C80-F643-BFB2-BEC4A6AA1892}" destId="{AD576C1E-4BBB-7A46-92F1-0E77F8DCEAD2}" srcOrd="8" destOrd="0" presId="urn:microsoft.com/office/officeart/2005/8/layout/hierarchy3"/>
    <dgm:cxn modelId="{544CF425-E7E2-BB49-A59E-26ED01C0953B}" type="presParOf" srcId="{C1B4ABBA-2C80-F643-BFB2-BEC4A6AA1892}" destId="{53D3C691-D184-9C49-A4DD-B3294103CA84}" srcOrd="9" destOrd="0" presId="urn:microsoft.com/office/officeart/2005/8/layout/hierarchy3"/>
    <dgm:cxn modelId="{E359C255-DA2C-324D-B14F-8597674AB4AF}" type="presParOf" srcId="{C1B4ABBA-2C80-F643-BFB2-BEC4A6AA1892}" destId="{33B6B17F-B42E-4B47-BC29-2A0F87B27DD2}" srcOrd="10" destOrd="0" presId="urn:microsoft.com/office/officeart/2005/8/layout/hierarchy3"/>
    <dgm:cxn modelId="{9A5BCFEB-C61E-8748-A04D-C7611DEB22E0}" type="presParOf" srcId="{C1B4ABBA-2C80-F643-BFB2-BEC4A6AA1892}" destId="{834AE36F-ED35-9349-A6E6-91217CAD50AC}"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995F78-206A-E04B-A848-BB03D116472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51F654D-F1DB-3A43-9223-15126F3067A9}">
      <dgm:prSet/>
      <dgm:spPr/>
      <dgm:t>
        <a:bodyPr/>
        <a:lstStyle/>
        <a:p>
          <a:pPr rtl="0"/>
          <a:r>
            <a:rPr lang="en-GB" b="1" dirty="0" smtClean="0"/>
            <a:t>Internal Audiences</a:t>
          </a:r>
          <a:endParaRPr lang="en-GB" dirty="0"/>
        </a:p>
      </dgm:t>
    </dgm:pt>
    <dgm:pt modelId="{A818590B-2D2E-DA42-A990-68EF107BBDD9}" type="parTrans" cxnId="{0393D587-B6C2-C74C-9065-F34C1DB9AB3F}">
      <dgm:prSet/>
      <dgm:spPr/>
      <dgm:t>
        <a:bodyPr/>
        <a:lstStyle/>
        <a:p>
          <a:endParaRPr lang="en-US"/>
        </a:p>
      </dgm:t>
    </dgm:pt>
    <dgm:pt modelId="{6A529D94-A21E-7649-9F08-EE41380B6904}" type="sibTrans" cxnId="{0393D587-B6C2-C74C-9065-F34C1DB9AB3F}">
      <dgm:prSet/>
      <dgm:spPr/>
      <dgm:t>
        <a:bodyPr/>
        <a:lstStyle/>
        <a:p>
          <a:endParaRPr lang="en-US"/>
        </a:p>
      </dgm:t>
    </dgm:pt>
    <dgm:pt modelId="{3EFF728E-20D3-1748-84FD-0DD219624BDD}">
      <dgm:prSet/>
      <dgm:spPr/>
      <dgm:t>
        <a:bodyPr/>
        <a:lstStyle/>
        <a:p>
          <a:pPr rtl="0"/>
          <a:r>
            <a:rPr lang="en-GB" b="1" dirty="0" smtClean="0"/>
            <a:t>Current students</a:t>
          </a:r>
          <a:endParaRPr lang="en-GB" dirty="0"/>
        </a:p>
      </dgm:t>
    </dgm:pt>
    <dgm:pt modelId="{081CE271-0C17-3B4F-96B4-4B2739A83940}" type="parTrans" cxnId="{CED09819-A1EA-0A4B-BA78-2BC66CAF0C4C}">
      <dgm:prSet/>
      <dgm:spPr/>
      <dgm:t>
        <a:bodyPr/>
        <a:lstStyle/>
        <a:p>
          <a:endParaRPr lang="en-US"/>
        </a:p>
      </dgm:t>
    </dgm:pt>
    <dgm:pt modelId="{75BA4B5B-355B-8644-8C0D-ED56413BA2B1}" type="sibTrans" cxnId="{CED09819-A1EA-0A4B-BA78-2BC66CAF0C4C}">
      <dgm:prSet/>
      <dgm:spPr/>
      <dgm:t>
        <a:bodyPr/>
        <a:lstStyle/>
        <a:p>
          <a:endParaRPr lang="en-US"/>
        </a:p>
      </dgm:t>
    </dgm:pt>
    <dgm:pt modelId="{3614D981-4F5E-0946-8EF3-C780052B0B4D}">
      <dgm:prSet/>
      <dgm:spPr/>
      <dgm:t>
        <a:bodyPr/>
        <a:lstStyle/>
        <a:p>
          <a:pPr rtl="0"/>
          <a:r>
            <a:rPr lang="en-GB" b="1" dirty="0" smtClean="0"/>
            <a:t>Faculty</a:t>
          </a:r>
          <a:endParaRPr lang="en-GB" dirty="0"/>
        </a:p>
      </dgm:t>
    </dgm:pt>
    <dgm:pt modelId="{B82167E8-464B-0B41-A351-7C5942A19F99}" type="parTrans" cxnId="{D23893D0-980A-604C-BC29-E0273DD9CD59}">
      <dgm:prSet/>
      <dgm:spPr/>
      <dgm:t>
        <a:bodyPr/>
        <a:lstStyle/>
        <a:p>
          <a:endParaRPr lang="en-US"/>
        </a:p>
      </dgm:t>
    </dgm:pt>
    <dgm:pt modelId="{58E7D0AD-03F3-1646-8AAA-2ADEC42766F4}" type="sibTrans" cxnId="{D23893D0-980A-604C-BC29-E0273DD9CD59}">
      <dgm:prSet/>
      <dgm:spPr/>
      <dgm:t>
        <a:bodyPr/>
        <a:lstStyle/>
        <a:p>
          <a:endParaRPr lang="en-US"/>
        </a:p>
      </dgm:t>
    </dgm:pt>
    <dgm:pt modelId="{B2107B90-E1AD-E243-B15A-861C532799E2}">
      <dgm:prSet/>
      <dgm:spPr/>
      <dgm:t>
        <a:bodyPr/>
        <a:lstStyle/>
        <a:p>
          <a:pPr rtl="0"/>
          <a:r>
            <a:rPr lang="en-GB" dirty="0" smtClean="0"/>
            <a:t>What’s happening around the University and University procedures (programme regulations, enrolment, graduation…) </a:t>
          </a:r>
          <a:endParaRPr lang="en-GB" dirty="0"/>
        </a:p>
      </dgm:t>
    </dgm:pt>
    <dgm:pt modelId="{B8AE316C-8EAC-6F4F-AA49-5669D378E24F}" type="parTrans" cxnId="{9FF0942C-8DC3-B542-B6A0-0D88A7BE804E}">
      <dgm:prSet/>
      <dgm:spPr/>
      <dgm:t>
        <a:bodyPr/>
        <a:lstStyle/>
        <a:p>
          <a:endParaRPr lang="en-US"/>
        </a:p>
      </dgm:t>
    </dgm:pt>
    <dgm:pt modelId="{A422D00E-83D9-9B45-AD8F-C5E4F5FC6A2A}" type="sibTrans" cxnId="{9FF0942C-8DC3-B542-B6A0-0D88A7BE804E}">
      <dgm:prSet/>
      <dgm:spPr/>
      <dgm:t>
        <a:bodyPr/>
        <a:lstStyle/>
        <a:p>
          <a:endParaRPr lang="en-US"/>
        </a:p>
      </dgm:t>
    </dgm:pt>
    <dgm:pt modelId="{B019D554-F1D7-9744-B20C-BA453A947E9C}">
      <dgm:prSet/>
      <dgm:spPr/>
      <dgm:t>
        <a:bodyPr/>
        <a:lstStyle/>
        <a:p>
          <a:r>
            <a:rPr lang="en-GB" smtClean="0"/>
            <a:t>Academic support (library, ilearn, Banner…)</a:t>
          </a:r>
          <a:endParaRPr lang="en-US"/>
        </a:p>
      </dgm:t>
    </dgm:pt>
    <dgm:pt modelId="{F146EF0F-11B6-4548-AC8A-B7B2AAF497B9}" type="parTrans" cxnId="{AB1E8017-B390-524C-B90D-750D0DA1151F}">
      <dgm:prSet/>
      <dgm:spPr/>
      <dgm:t>
        <a:bodyPr/>
        <a:lstStyle/>
        <a:p>
          <a:endParaRPr lang="en-US"/>
        </a:p>
      </dgm:t>
    </dgm:pt>
    <dgm:pt modelId="{8E965898-9C82-F241-996D-268B2D1B6F9F}" type="sibTrans" cxnId="{AB1E8017-B390-524C-B90D-750D0DA1151F}">
      <dgm:prSet/>
      <dgm:spPr/>
      <dgm:t>
        <a:bodyPr/>
        <a:lstStyle/>
        <a:p>
          <a:endParaRPr lang="en-US"/>
        </a:p>
      </dgm:t>
    </dgm:pt>
    <dgm:pt modelId="{2F598917-9216-CC48-A937-3765CF229FCD}">
      <dgm:prSet/>
      <dgm:spPr/>
      <dgm:t>
        <a:bodyPr/>
        <a:lstStyle/>
        <a:p>
          <a:r>
            <a:rPr lang="en-GB" smtClean="0"/>
            <a:t>Other areas of support (financial, health, accommodation…) </a:t>
          </a:r>
          <a:endParaRPr lang="en-US"/>
        </a:p>
      </dgm:t>
    </dgm:pt>
    <dgm:pt modelId="{A06BB410-9266-9C41-939E-4E8AB0A5A544}" type="parTrans" cxnId="{28E4ECF2-5488-6F45-8FCF-B850D6417470}">
      <dgm:prSet/>
      <dgm:spPr/>
      <dgm:t>
        <a:bodyPr/>
        <a:lstStyle/>
        <a:p>
          <a:endParaRPr lang="en-US"/>
        </a:p>
      </dgm:t>
    </dgm:pt>
    <dgm:pt modelId="{17609340-E125-874D-9255-7C220AD6CE8F}" type="sibTrans" cxnId="{28E4ECF2-5488-6F45-8FCF-B850D6417470}">
      <dgm:prSet/>
      <dgm:spPr/>
      <dgm:t>
        <a:bodyPr/>
        <a:lstStyle/>
        <a:p>
          <a:endParaRPr lang="en-US"/>
        </a:p>
      </dgm:t>
    </dgm:pt>
    <dgm:pt modelId="{D9AB7A86-4D08-4843-B7A8-88F600310CF7}">
      <dgm:prSet/>
      <dgm:spPr/>
      <dgm:t>
        <a:bodyPr/>
        <a:lstStyle/>
        <a:p>
          <a:r>
            <a:rPr lang="en-GB" smtClean="0"/>
            <a:t>Transactional facilities (payment of bills, printing.)</a:t>
          </a:r>
          <a:endParaRPr lang="en-US"/>
        </a:p>
      </dgm:t>
    </dgm:pt>
    <dgm:pt modelId="{1801D7B8-56D3-9242-9B1F-71443E69C71D}" type="parTrans" cxnId="{309D56F1-F81F-9243-BBE0-1AB493D2478D}">
      <dgm:prSet/>
      <dgm:spPr/>
      <dgm:t>
        <a:bodyPr/>
        <a:lstStyle/>
        <a:p>
          <a:endParaRPr lang="en-US"/>
        </a:p>
      </dgm:t>
    </dgm:pt>
    <dgm:pt modelId="{2DAA221F-9FEF-8248-A99D-A5DCCDF7C39F}" type="sibTrans" cxnId="{309D56F1-F81F-9243-BBE0-1AB493D2478D}">
      <dgm:prSet/>
      <dgm:spPr/>
      <dgm:t>
        <a:bodyPr/>
        <a:lstStyle/>
        <a:p>
          <a:endParaRPr lang="en-US"/>
        </a:p>
      </dgm:t>
    </dgm:pt>
    <dgm:pt modelId="{F34F196E-23D8-0B43-A3BA-53F7AFCA95E1}">
      <dgm:prSet/>
      <dgm:spPr/>
      <dgm:t>
        <a:bodyPr/>
        <a:lstStyle/>
        <a:p>
          <a:pPr rtl="0"/>
          <a:r>
            <a:rPr lang="en-GB" dirty="0" smtClean="0"/>
            <a:t>What’s happening around the University and University procedures (news, events, …)</a:t>
          </a:r>
          <a:endParaRPr lang="en-GB" dirty="0"/>
        </a:p>
      </dgm:t>
    </dgm:pt>
    <dgm:pt modelId="{8A9C8D2D-CE1F-D042-BC17-2821FEA52662}" type="parTrans" cxnId="{AF1B493E-2C1A-4648-8C1F-B379E3819C4E}">
      <dgm:prSet/>
      <dgm:spPr/>
      <dgm:t>
        <a:bodyPr/>
        <a:lstStyle/>
        <a:p>
          <a:endParaRPr lang="en-US"/>
        </a:p>
      </dgm:t>
    </dgm:pt>
    <dgm:pt modelId="{E48FFB9E-9738-6143-9610-1FAD4D7DDC64}" type="sibTrans" cxnId="{AF1B493E-2C1A-4648-8C1F-B379E3819C4E}">
      <dgm:prSet/>
      <dgm:spPr/>
      <dgm:t>
        <a:bodyPr/>
        <a:lstStyle/>
        <a:p>
          <a:endParaRPr lang="en-US"/>
        </a:p>
      </dgm:t>
    </dgm:pt>
    <dgm:pt modelId="{D5EE55A8-1AE0-5442-8EA8-C4A36ADE1C50}">
      <dgm:prSet/>
      <dgm:spPr/>
      <dgm:t>
        <a:bodyPr/>
        <a:lstStyle/>
        <a:p>
          <a:r>
            <a:rPr lang="en-GB" smtClean="0"/>
            <a:t>Accessing online services work-based resources (faculty online profile, email, blackboard/iLearn, library, banner)</a:t>
          </a:r>
          <a:endParaRPr lang="en-US"/>
        </a:p>
      </dgm:t>
    </dgm:pt>
    <dgm:pt modelId="{3F851328-3825-0646-B8E5-B6BB17C2AE0C}" type="parTrans" cxnId="{9455D2CE-F66E-2646-BBCC-A4C62763CC23}">
      <dgm:prSet/>
      <dgm:spPr/>
      <dgm:t>
        <a:bodyPr/>
        <a:lstStyle/>
        <a:p>
          <a:endParaRPr lang="en-US"/>
        </a:p>
      </dgm:t>
    </dgm:pt>
    <dgm:pt modelId="{43CF0D69-3008-0948-B647-8ADA36DD2338}" type="sibTrans" cxnId="{9455D2CE-F66E-2646-BBCC-A4C62763CC23}">
      <dgm:prSet/>
      <dgm:spPr/>
      <dgm:t>
        <a:bodyPr/>
        <a:lstStyle/>
        <a:p>
          <a:endParaRPr lang="en-US"/>
        </a:p>
      </dgm:t>
    </dgm:pt>
    <dgm:pt modelId="{F7D7F65F-F2EF-4448-A3C5-206284543F21}">
      <dgm:prSet/>
      <dgm:spPr/>
      <dgm:t>
        <a:bodyPr/>
        <a:lstStyle/>
        <a:p>
          <a:r>
            <a:rPr lang="en-GB" smtClean="0"/>
            <a:t>Contacts  Private or public website?</a:t>
          </a:r>
          <a:endParaRPr lang="en-US"/>
        </a:p>
      </dgm:t>
    </dgm:pt>
    <dgm:pt modelId="{285F5B38-2CA9-A945-837B-C916EDA3B8C1}" type="parTrans" cxnId="{F82AC594-A3EA-EF41-8BEE-41EE2CDC917C}">
      <dgm:prSet/>
      <dgm:spPr/>
      <dgm:t>
        <a:bodyPr/>
        <a:lstStyle/>
        <a:p>
          <a:endParaRPr lang="en-US"/>
        </a:p>
      </dgm:t>
    </dgm:pt>
    <dgm:pt modelId="{E62AD54B-0FFB-364D-9A21-FB74FD6BC1C0}" type="sibTrans" cxnId="{F82AC594-A3EA-EF41-8BEE-41EE2CDC917C}">
      <dgm:prSet/>
      <dgm:spPr/>
      <dgm:t>
        <a:bodyPr/>
        <a:lstStyle/>
        <a:p>
          <a:endParaRPr lang="en-US"/>
        </a:p>
      </dgm:t>
    </dgm:pt>
    <dgm:pt modelId="{C79D8073-3E5B-AE4E-916E-D9CDBCE84586}">
      <dgm:prSet/>
      <dgm:spPr/>
      <dgm:t>
        <a:bodyPr/>
        <a:lstStyle/>
        <a:p>
          <a:pPr rtl="0"/>
          <a:endParaRPr lang="en-GB" b="1" dirty="0" smtClean="0"/>
        </a:p>
      </dgm:t>
    </dgm:pt>
    <dgm:pt modelId="{766B07C9-1340-9F4E-A1BD-474DCBECF2B2}" type="parTrans" cxnId="{BA0ECF0E-8FAA-9C45-8D41-B00154F2ADB5}">
      <dgm:prSet/>
      <dgm:spPr/>
      <dgm:t>
        <a:bodyPr/>
        <a:lstStyle/>
        <a:p>
          <a:endParaRPr lang="en-US"/>
        </a:p>
      </dgm:t>
    </dgm:pt>
    <dgm:pt modelId="{461F964D-7522-0A41-9D88-10BD125DE3AE}" type="sibTrans" cxnId="{BA0ECF0E-8FAA-9C45-8D41-B00154F2ADB5}">
      <dgm:prSet/>
      <dgm:spPr/>
      <dgm:t>
        <a:bodyPr/>
        <a:lstStyle/>
        <a:p>
          <a:endParaRPr lang="en-US"/>
        </a:p>
      </dgm:t>
    </dgm:pt>
    <dgm:pt modelId="{72F90807-6A2C-3B4E-955E-B04122AC78B4}" type="pres">
      <dgm:prSet presAssocID="{1D995F78-206A-E04B-A848-BB03D1164728}" presName="diagram" presStyleCnt="0">
        <dgm:presLayoutVars>
          <dgm:chPref val="1"/>
          <dgm:dir/>
          <dgm:animOne val="branch"/>
          <dgm:animLvl val="lvl"/>
          <dgm:resizeHandles/>
        </dgm:presLayoutVars>
      </dgm:prSet>
      <dgm:spPr/>
      <dgm:t>
        <a:bodyPr/>
        <a:lstStyle/>
        <a:p>
          <a:endParaRPr lang="en-US"/>
        </a:p>
      </dgm:t>
    </dgm:pt>
    <dgm:pt modelId="{753D8D99-61DD-DB4B-8DD7-563DBFAB5DF9}" type="pres">
      <dgm:prSet presAssocID="{551F654D-F1DB-3A43-9223-15126F3067A9}" presName="root" presStyleCnt="0"/>
      <dgm:spPr/>
    </dgm:pt>
    <dgm:pt modelId="{90138CC2-7CA4-7E4A-8F30-61DEB0C1B9F4}" type="pres">
      <dgm:prSet presAssocID="{551F654D-F1DB-3A43-9223-15126F3067A9}" presName="rootComposite" presStyleCnt="0"/>
      <dgm:spPr/>
    </dgm:pt>
    <dgm:pt modelId="{052693FF-6476-4B43-9A02-9929029C4C20}" type="pres">
      <dgm:prSet presAssocID="{551F654D-F1DB-3A43-9223-15126F3067A9}" presName="rootText" presStyleLbl="node1" presStyleIdx="0" presStyleCnt="1" custScaleX="55165" custScaleY="32184"/>
      <dgm:spPr/>
      <dgm:t>
        <a:bodyPr/>
        <a:lstStyle/>
        <a:p>
          <a:endParaRPr lang="en-US"/>
        </a:p>
      </dgm:t>
    </dgm:pt>
    <dgm:pt modelId="{E8B806DF-7203-C848-A4D2-C5E7AF8F08DD}" type="pres">
      <dgm:prSet presAssocID="{551F654D-F1DB-3A43-9223-15126F3067A9}" presName="rootConnector" presStyleLbl="node1" presStyleIdx="0" presStyleCnt="1"/>
      <dgm:spPr/>
      <dgm:t>
        <a:bodyPr/>
        <a:lstStyle/>
        <a:p>
          <a:endParaRPr lang="en-US"/>
        </a:p>
      </dgm:t>
    </dgm:pt>
    <dgm:pt modelId="{C1B4ABBA-2C80-F643-BFB2-BEC4A6AA1892}" type="pres">
      <dgm:prSet presAssocID="{551F654D-F1DB-3A43-9223-15126F3067A9}" presName="childShape" presStyleCnt="0"/>
      <dgm:spPr/>
    </dgm:pt>
    <dgm:pt modelId="{B0BD07C4-CEFD-BC4B-9C42-0F5A6BABBC5C}" type="pres">
      <dgm:prSet presAssocID="{081CE271-0C17-3B4F-96B4-4B2739A83940}" presName="Name13" presStyleLbl="parChTrans1D2" presStyleIdx="0" presStyleCnt="2"/>
      <dgm:spPr/>
      <dgm:t>
        <a:bodyPr/>
        <a:lstStyle/>
        <a:p>
          <a:endParaRPr lang="en-US"/>
        </a:p>
      </dgm:t>
    </dgm:pt>
    <dgm:pt modelId="{63E6A40C-D67C-114B-BB21-13A7A84F6BB0}" type="pres">
      <dgm:prSet presAssocID="{3EFF728E-20D3-1748-84FD-0DD219624BDD}" presName="childText" presStyleLbl="bgAcc1" presStyleIdx="0" presStyleCnt="2">
        <dgm:presLayoutVars>
          <dgm:bulletEnabled val="1"/>
        </dgm:presLayoutVars>
      </dgm:prSet>
      <dgm:spPr/>
      <dgm:t>
        <a:bodyPr/>
        <a:lstStyle/>
        <a:p>
          <a:endParaRPr lang="en-US"/>
        </a:p>
      </dgm:t>
    </dgm:pt>
    <dgm:pt modelId="{E51B9097-FD15-7F4F-BFFB-4EC3D5FCDD61}" type="pres">
      <dgm:prSet presAssocID="{B82167E8-464B-0B41-A351-7C5942A19F99}" presName="Name13" presStyleLbl="parChTrans1D2" presStyleIdx="1" presStyleCnt="2"/>
      <dgm:spPr/>
      <dgm:t>
        <a:bodyPr/>
        <a:lstStyle/>
        <a:p>
          <a:endParaRPr lang="en-US"/>
        </a:p>
      </dgm:t>
    </dgm:pt>
    <dgm:pt modelId="{ABD36016-E80A-9E40-89E7-DCD822E7B69D}" type="pres">
      <dgm:prSet presAssocID="{3614D981-4F5E-0946-8EF3-C780052B0B4D}" presName="childText" presStyleLbl="bgAcc1" presStyleIdx="1" presStyleCnt="2">
        <dgm:presLayoutVars>
          <dgm:bulletEnabled val="1"/>
        </dgm:presLayoutVars>
      </dgm:prSet>
      <dgm:spPr/>
      <dgm:t>
        <a:bodyPr/>
        <a:lstStyle/>
        <a:p>
          <a:endParaRPr lang="en-US"/>
        </a:p>
      </dgm:t>
    </dgm:pt>
  </dgm:ptLst>
  <dgm:cxnLst>
    <dgm:cxn modelId="{48924B68-B0EE-0D4A-A99A-A21F13E1670E}" type="presOf" srcId="{081CE271-0C17-3B4F-96B4-4B2739A83940}" destId="{B0BD07C4-CEFD-BC4B-9C42-0F5A6BABBC5C}" srcOrd="0" destOrd="0" presId="urn:microsoft.com/office/officeart/2005/8/layout/hierarchy3"/>
    <dgm:cxn modelId="{46279E7E-CF1B-1F49-A02D-CEF784025C77}" type="presOf" srcId="{C79D8073-3E5B-AE4E-916E-D9CDBCE84586}" destId="{ABD36016-E80A-9E40-89E7-DCD822E7B69D}" srcOrd="0" destOrd="4" presId="urn:microsoft.com/office/officeart/2005/8/layout/hierarchy3"/>
    <dgm:cxn modelId="{46163C14-BA0D-204B-87F5-3ED35E045D6B}" type="presOf" srcId="{3614D981-4F5E-0946-8EF3-C780052B0B4D}" destId="{ABD36016-E80A-9E40-89E7-DCD822E7B69D}" srcOrd="0" destOrd="0" presId="urn:microsoft.com/office/officeart/2005/8/layout/hierarchy3"/>
    <dgm:cxn modelId="{28E4ECF2-5488-6F45-8FCF-B850D6417470}" srcId="{3EFF728E-20D3-1748-84FD-0DD219624BDD}" destId="{2F598917-9216-CC48-A937-3765CF229FCD}" srcOrd="2" destOrd="0" parTransId="{A06BB410-9266-9C41-939E-4E8AB0A5A544}" sibTransId="{17609340-E125-874D-9255-7C220AD6CE8F}"/>
    <dgm:cxn modelId="{C395CFFE-AB05-604D-9A10-03EE93BDE2CC}" type="presOf" srcId="{1D995F78-206A-E04B-A848-BB03D1164728}" destId="{72F90807-6A2C-3B4E-955E-B04122AC78B4}" srcOrd="0" destOrd="0" presId="urn:microsoft.com/office/officeart/2005/8/layout/hierarchy3"/>
    <dgm:cxn modelId="{A78227E0-5216-7048-8C36-A531978EBA20}" type="presOf" srcId="{551F654D-F1DB-3A43-9223-15126F3067A9}" destId="{052693FF-6476-4B43-9A02-9929029C4C20}" srcOrd="0" destOrd="0" presId="urn:microsoft.com/office/officeart/2005/8/layout/hierarchy3"/>
    <dgm:cxn modelId="{9455D2CE-F66E-2646-BBCC-A4C62763CC23}" srcId="{3614D981-4F5E-0946-8EF3-C780052B0B4D}" destId="{D5EE55A8-1AE0-5442-8EA8-C4A36ADE1C50}" srcOrd="1" destOrd="0" parTransId="{3F851328-3825-0646-B8E5-B6BB17C2AE0C}" sibTransId="{43CF0D69-3008-0948-B647-8ADA36DD2338}"/>
    <dgm:cxn modelId="{46711C93-A209-434F-B016-AA6509DA0E1A}" type="presOf" srcId="{B2107B90-E1AD-E243-B15A-861C532799E2}" destId="{63E6A40C-D67C-114B-BB21-13A7A84F6BB0}" srcOrd="0" destOrd="1" presId="urn:microsoft.com/office/officeart/2005/8/layout/hierarchy3"/>
    <dgm:cxn modelId="{CED09819-A1EA-0A4B-BA78-2BC66CAF0C4C}" srcId="{551F654D-F1DB-3A43-9223-15126F3067A9}" destId="{3EFF728E-20D3-1748-84FD-0DD219624BDD}" srcOrd="0" destOrd="0" parTransId="{081CE271-0C17-3B4F-96B4-4B2739A83940}" sibTransId="{75BA4B5B-355B-8644-8C0D-ED56413BA2B1}"/>
    <dgm:cxn modelId="{244015FC-41EA-7E4A-99F2-52B196F8127C}" type="presOf" srcId="{D5EE55A8-1AE0-5442-8EA8-C4A36ADE1C50}" destId="{ABD36016-E80A-9E40-89E7-DCD822E7B69D}" srcOrd="0" destOrd="2" presId="urn:microsoft.com/office/officeart/2005/8/layout/hierarchy3"/>
    <dgm:cxn modelId="{E92C0484-50EF-214E-8CB4-47DFCCCE650B}" type="presOf" srcId="{2F598917-9216-CC48-A937-3765CF229FCD}" destId="{63E6A40C-D67C-114B-BB21-13A7A84F6BB0}" srcOrd="0" destOrd="3" presId="urn:microsoft.com/office/officeart/2005/8/layout/hierarchy3"/>
    <dgm:cxn modelId="{AF1B493E-2C1A-4648-8C1F-B379E3819C4E}" srcId="{3614D981-4F5E-0946-8EF3-C780052B0B4D}" destId="{F34F196E-23D8-0B43-A3BA-53F7AFCA95E1}" srcOrd="0" destOrd="0" parTransId="{8A9C8D2D-CE1F-D042-BC17-2821FEA52662}" sibTransId="{E48FFB9E-9738-6143-9610-1FAD4D7DDC64}"/>
    <dgm:cxn modelId="{3AD38333-C618-2B43-A1AE-E2E24A36E7D1}" type="presOf" srcId="{D9AB7A86-4D08-4843-B7A8-88F600310CF7}" destId="{63E6A40C-D67C-114B-BB21-13A7A84F6BB0}" srcOrd="0" destOrd="4" presId="urn:microsoft.com/office/officeart/2005/8/layout/hierarchy3"/>
    <dgm:cxn modelId="{D23893D0-980A-604C-BC29-E0273DD9CD59}" srcId="{551F654D-F1DB-3A43-9223-15126F3067A9}" destId="{3614D981-4F5E-0946-8EF3-C780052B0B4D}" srcOrd="1" destOrd="0" parTransId="{B82167E8-464B-0B41-A351-7C5942A19F99}" sibTransId="{58E7D0AD-03F3-1646-8AAA-2ADEC42766F4}"/>
    <dgm:cxn modelId="{309D56F1-F81F-9243-BBE0-1AB493D2478D}" srcId="{3EFF728E-20D3-1748-84FD-0DD219624BDD}" destId="{D9AB7A86-4D08-4843-B7A8-88F600310CF7}" srcOrd="3" destOrd="0" parTransId="{1801D7B8-56D3-9242-9B1F-71443E69C71D}" sibTransId="{2DAA221F-9FEF-8248-A99D-A5DCCDF7C39F}"/>
    <dgm:cxn modelId="{11AA8C06-51C7-384B-9239-9591701EEF36}" type="presOf" srcId="{B82167E8-464B-0B41-A351-7C5942A19F99}" destId="{E51B9097-FD15-7F4F-BFFB-4EC3D5FCDD61}" srcOrd="0" destOrd="0" presId="urn:microsoft.com/office/officeart/2005/8/layout/hierarchy3"/>
    <dgm:cxn modelId="{BA0ECF0E-8FAA-9C45-8D41-B00154F2ADB5}" srcId="{3614D981-4F5E-0946-8EF3-C780052B0B4D}" destId="{C79D8073-3E5B-AE4E-916E-D9CDBCE84586}" srcOrd="3" destOrd="0" parTransId="{766B07C9-1340-9F4E-A1BD-474DCBECF2B2}" sibTransId="{461F964D-7522-0A41-9D88-10BD125DE3AE}"/>
    <dgm:cxn modelId="{9FF0942C-8DC3-B542-B6A0-0D88A7BE804E}" srcId="{3EFF728E-20D3-1748-84FD-0DD219624BDD}" destId="{B2107B90-E1AD-E243-B15A-861C532799E2}" srcOrd="0" destOrd="0" parTransId="{B8AE316C-8EAC-6F4F-AA49-5669D378E24F}" sibTransId="{A422D00E-83D9-9B45-AD8F-C5E4F5FC6A2A}"/>
    <dgm:cxn modelId="{7BFCF8E1-E9C1-BE49-A32F-4B96E9261B2D}" type="presOf" srcId="{3EFF728E-20D3-1748-84FD-0DD219624BDD}" destId="{63E6A40C-D67C-114B-BB21-13A7A84F6BB0}" srcOrd="0" destOrd="0" presId="urn:microsoft.com/office/officeart/2005/8/layout/hierarchy3"/>
    <dgm:cxn modelId="{1E98BDFB-5549-BD49-BDE0-F54CBAD6B13F}" type="presOf" srcId="{B019D554-F1D7-9744-B20C-BA453A947E9C}" destId="{63E6A40C-D67C-114B-BB21-13A7A84F6BB0}" srcOrd="0" destOrd="2" presId="urn:microsoft.com/office/officeart/2005/8/layout/hierarchy3"/>
    <dgm:cxn modelId="{AB1E8017-B390-524C-B90D-750D0DA1151F}" srcId="{3EFF728E-20D3-1748-84FD-0DD219624BDD}" destId="{B019D554-F1D7-9744-B20C-BA453A947E9C}" srcOrd="1" destOrd="0" parTransId="{F146EF0F-11B6-4548-AC8A-B7B2AAF497B9}" sibTransId="{8E965898-9C82-F241-996D-268B2D1B6F9F}"/>
    <dgm:cxn modelId="{C34CFE3A-98A2-4A48-8BD0-83613B01456E}" type="presOf" srcId="{F7D7F65F-F2EF-4448-A3C5-206284543F21}" destId="{ABD36016-E80A-9E40-89E7-DCD822E7B69D}" srcOrd="0" destOrd="3" presId="urn:microsoft.com/office/officeart/2005/8/layout/hierarchy3"/>
    <dgm:cxn modelId="{F82AC594-A3EA-EF41-8BEE-41EE2CDC917C}" srcId="{3614D981-4F5E-0946-8EF3-C780052B0B4D}" destId="{F7D7F65F-F2EF-4448-A3C5-206284543F21}" srcOrd="2" destOrd="0" parTransId="{285F5B38-2CA9-A945-837B-C916EDA3B8C1}" sibTransId="{E62AD54B-0FFB-364D-9A21-FB74FD6BC1C0}"/>
    <dgm:cxn modelId="{2F49281F-510E-984B-8F39-8A3421164687}" type="presOf" srcId="{F34F196E-23D8-0B43-A3BA-53F7AFCA95E1}" destId="{ABD36016-E80A-9E40-89E7-DCD822E7B69D}" srcOrd="0" destOrd="1" presId="urn:microsoft.com/office/officeart/2005/8/layout/hierarchy3"/>
    <dgm:cxn modelId="{0393D587-B6C2-C74C-9065-F34C1DB9AB3F}" srcId="{1D995F78-206A-E04B-A848-BB03D1164728}" destId="{551F654D-F1DB-3A43-9223-15126F3067A9}" srcOrd="0" destOrd="0" parTransId="{A818590B-2D2E-DA42-A990-68EF107BBDD9}" sibTransId="{6A529D94-A21E-7649-9F08-EE41380B6904}"/>
    <dgm:cxn modelId="{4980ADA8-C44F-C14A-BA69-B0EC282A0375}" type="presOf" srcId="{551F654D-F1DB-3A43-9223-15126F3067A9}" destId="{E8B806DF-7203-C848-A4D2-C5E7AF8F08DD}" srcOrd="1" destOrd="0" presId="urn:microsoft.com/office/officeart/2005/8/layout/hierarchy3"/>
    <dgm:cxn modelId="{EAA461C4-6CE2-784C-959F-A5CE87D41D5C}" type="presParOf" srcId="{72F90807-6A2C-3B4E-955E-B04122AC78B4}" destId="{753D8D99-61DD-DB4B-8DD7-563DBFAB5DF9}" srcOrd="0" destOrd="0" presId="urn:microsoft.com/office/officeart/2005/8/layout/hierarchy3"/>
    <dgm:cxn modelId="{7617C240-1899-5343-BB66-BED78D504FF9}" type="presParOf" srcId="{753D8D99-61DD-DB4B-8DD7-563DBFAB5DF9}" destId="{90138CC2-7CA4-7E4A-8F30-61DEB0C1B9F4}" srcOrd="0" destOrd="0" presId="urn:microsoft.com/office/officeart/2005/8/layout/hierarchy3"/>
    <dgm:cxn modelId="{F8D9590F-BBDC-A845-BAA0-2429C2B4455F}" type="presParOf" srcId="{90138CC2-7CA4-7E4A-8F30-61DEB0C1B9F4}" destId="{052693FF-6476-4B43-9A02-9929029C4C20}" srcOrd="0" destOrd="0" presId="urn:microsoft.com/office/officeart/2005/8/layout/hierarchy3"/>
    <dgm:cxn modelId="{F6CE2921-1C69-BD40-A1D9-FA7E0C70CA37}" type="presParOf" srcId="{90138CC2-7CA4-7E4A-8F30-61DEB0C1B9F4}" destId="{E8B806DF-7203-C848-A4D2-C5E7AF8F08DD}" srcOrd="1" destOrd="0" presId="urn:microsoft.com/office/officeart/2005/8/layout/hierarchy3"/>
    <dgm:cxn modelId="{81FD37DE-3E30-F44C-AA8B-FCD2448DFA35}" type="presParOf" srcId="{753D8D99-61DD-DB4B-8DD7-563DBFAB5DF9}" destId="{C1B4ABBA-2C80-F643-BFB2-BEC4A6AA1892}" srcOrd="1" destOrd="0" presId="urn:microsoft.com/office/officeart/2005/8/layout/hierarchy3"/>
    <dgm:cxn modelId="{231D9159-B3FD-F64C-8BCC-CA76C9F68C3F}" type="presParOf" srcId="{C1B4ABBA-2C80-F643-BFB2-BEC4A6AA1892}" destId="{B0BD07C4-CEFD-BC4B-9C42-0F5A6BABBC5C}" srcOrd="0" destOrd="0" presId="urn:microsoft.com/office/officeart/2005/8/layout/hierarchy3"/>
    <dgm:cxn modelId="{8C3F4F2F-B14B-864F-858D-40E9E1D5FB75}" type="presParOf" srcId="{C1B4ABBA-2C80-F643-BFB2-BEC4A6AA1892}" destId="{63E6A40C-D67C-114B-BB21-13A7A84F6BB0}" srcOrd="1" destOrd="0" presId="urn:microsoft.com/office/officeart/2005/8/layout/hierarchy3"/>
    <dgm:cxn modelId="{40E7EA09-C5FD-1045-B6FD-D43ED51E4AC3}" type="presParOf" srcId="{C1B4ABBA-2C80-F643-BFB2-BEC4A6AA1892}" destId="{E51B9097-FD15-7F4F-BFFB-4EC3D5FCDD61}" srcOrd="2" destOrd="0" presId="urn:microsoft.com/office/officeart/2005/8/layout/hierarchy3"/>
    <dgm:cxn modelId="{4ED30479-7ED8-EA47-B175-4316B161EF73}" type="presParOf" srcId="{C1B4ABBA-2C80-F643-BFB2-BEC4A6AA1892}" destId="{ABD36016-E80A-9E40-89E7-DCD822E7B69D}" srcOrd="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6E5899-BC40-AB4A-8E99-B0DBE8C17929}"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US"/>
        </a:p>
      </dgm:t>
    </dgm:pt>
    <dgm:pt modelId="{75F53ABC-4457-FD46-96E4-DC4E88FFAFDD}">
      <dgm:prSet/>
      <dgm:spPr/>
      <dgm:t>
        <a:bodyPr/>
        <a:lstStyle/>
        <a:p>
          <a:pPr rtl="0"/>
          <a:r>
            <a:rPr lang="en-GB" smtClean="0"/>
            <a:t>Programs or degrees that have capacity for students and need an enrolment boost.</a:t>
          </a:r>
          <a:endParaRPr lang="en-GB"/>
        </a:p>
      </dgm:t>
    </dgm:pt>
    <dgm:pt modelId="{79B4D55B-22B5-4548-96B4-AC49B20F06D5}" type="parTrans" cxnId="{7C075D64-E0CB-7241-96BE-0C4E0CB3A020}">
      <dgm:prSet/>
      <dgm:spPr/>
      <dgm:t>
        <a:bodyPr/>
        <a:lstStyle/>
        <a:p>
          <a:endParaRPr lang="en-US"/>
        </a:p>
      </dgm:t>
    </dgm:pt>
    <dgm:pt modelId="{CF939B1E-5C6A-8A4C-B6B9-E7D6DED8BDEE}" type="sibTrans" cxnId="{7C075D64-E0CB-7241-96BE-0C4E0CB3A020}">
      <dgm:prSet/>
      <dgm:spPr/>
      <dgm:t>
        <a:bodyPr/>
        <a:lstStyle/>
        <a:p>
          <a:endParaRPr lang="en-US"/>
        </a:p>
      </dgm:t>
    </dgm:pt>
    <dgm:pt modelId="{3086A245-6823-4E47-8156-A724F34027B3}">
      <dgm:prSet/>
      <dgm:spPr/>
      <dgm:t>
        <a:bodyPr/>
        <a:lstStyle/>
        <a:p>
          <a:pPr rtl="0"/>
          <a:r>
            <a:rPr lang="en-GB" smtClean="0"/>
            <a:t>New programs or degrees that you need to build awareness for.</a:t>
          </a:r>
          <a:endParaRPr lang="en-GB"/>
        </a:p>
      </dgm:t>
    </dgm:pt>
    <dgm:pt modelId="{141E5552-D6B6-AA4D-98BA-20BB0949BC9D}" type="parTrans" cxnId="{B76D2D19-D095-A746-BFC8-05C84672F573}">
      <dgm:prSet/>
      <dgm:spPr/>
      <dgm:t>
        <a:bodyPr/>
        <a:lstStyle/>
        <a:p>
          <a:endParaRPr lang="en-US"/>
        </a:p>
      </dgm:t>
    </dgm:pt>
    <dgm:pt modelId="{7839CF36-2116-2B4F-AAF7-9093F68AC1FA}" type="sibTrans" cxnId="{B76D2D19-D095-A746-BFC8-05C84672F573}">
      <dgm:prSet/>
      <dgm:spPr/>
      <dgm:t>
        <a:bodyPr/>
        <a:lstStyle/>
        <a:p>
          <a:endParaRPr lang="en-US"/>
        </a:p>
      </dgm:t>
    </dgm:pt>
    <dgm:pt modelId="{0EEA7080-A603-D647-A862-EA17016F8921}">
      <dgm:prSet/>
      <dgm:spPr/>
      <dgm:t>
        <a:bodyPr/>
        <a:lstStyle/>
        <a:p>
          <a:pPr rtl="0"/>
          <a:r>
            <a:rPr lang="en-GB" smtClean="0"/>
            <a:t>Programs or degrees that are more unique to AUS and therefore have less competition for search results from competing campuses.</a:t>
          </a:r>
          <a:endParaRPr lang="en-GB"/>
        </a:p>
      </dgm:t>
    </dgm:pt>
    <dgm:pt modelId="{496D4621-81FC-2744-BED7-D017C1CE38C7}" type="parTrans" cxnId="{4C1EDD1E-5A30-C245-B769-25F142C2ED61}">
      <dgm:prSet/>
      <dgm:spPr/>
      <dgm:t>
        <a:bodyPr/>
        <a:lstStyle/>
        <a:p>
          <a:endParaRPr lang="en-US"/>
        </a:p>
      </dgm:t>
    </dgm:pt>
    <dgm:pt modelId="{B73F0B6B-65B5-1642-A696-AA4B9EEFF876}" type="sibTrans" cxnId="{4C1EDD1E-5A30-C245-B769-25F142C2ED61}">
      <dgm:prSet/>
      <dgm:spPr/>
      <dgm:t>
        <a:bodyPr/>
        <a:lstStyle/>
        <a:p>
          <a:endParaRPr lang="en-US"/>
        </a:p>
      </dgm:t>
    </dgm:pt>
    <dgm:pt modelId="{610B5FDA-B966-B44E-9766-31364942CCC0}">
      <dgm:prSet/>
      <dgm:spPr/>
      <dgm:t>
        <a:bodyPr/>
        <a:lstStyle/>
        <a:p>
          <a:pPr rtl="0"/>
          <a:r>
            <a:rPr lang="en-GB" smtClean="0"/>
            <a:t>Popular programs and degrees that will have large numbers of students searching for them (e.g. Business, Mas Communications, Civil). </a:t>
          </a:r>
          <a:endParaRPr lang="en-GB"/>
        </a:p>
      </dgm:t>
    </dgm:pt>
    <dgm:pt modelId="{027A5A45-B8CC-E444-8AB8-2C82B93FD5F5}" type="parTrans" cxnId="{4853E05E-9847-F545-8662-B956B49BF9C0}">
      <dgm:prSet/>
      <dgm:spPr/>
      <dgm:t>
        <a:bodyPr/>
        <a:lstStyle/>
        <a:p>
          <a:endParaRPr lang="en-US"/>
        </a:p>
      </dgm:t>
    </dgm:pt>
    <dgm:pt modelId="{365BDC8A-8066-8C4E-8A8A-CE518FD423DF}" type="sibTrans" cxnId="{4853E05E-9847-F545-8662-B956B49BF9C0}">
      <dgm:prSet/>
      <dgm:spPr/>
      <dgm:t>
        <a:bodyPr/>
        <a:lstStyle/>
        <a:p>
          <a:endParaRPr lang="en-US"/>
        </a:p>
      </dgm:t>
    </dgm:pt>
    <dgm:pt modelId="{FED4C141-93F0-E942-B309-17E45DB3C53D}" type="pres">
      <dgm:prSet presAssocID="{DC6E5899-BC40-AB4A-8E99-B0DBE8C17929}" presName="CompostProcess" presStyleCnt="0">
        <dgm:presLayoutVars>
          <dgm:dir/>
          <dgm:resizeHandles val="exact"/>
        </dgm:presLayoutVars>
      </dgm:prSet>
      <dgm:spPr/>
      <dgm:t>
        <a:bodyPr/>
        <a:lstStyle/>
        <a:p>
          <a:endParaRPr lang="en-US"/>
        </a:p>
      </dgm:t>
    </dgm:pt>
    <dgm:pt modelId="{102CF51C-3954-5B4A-A5C6-3A413CEE3F21}" type="pres">
      <dgm:prSet presAssocID="{DC6E5899-BC40-AB4A-8E99-B0DBE8C17929}" presName="arrow" presStyleLbl="bgShp" presStyleIdx="0" presStyleCnt="1"/>
      <dgm:spPr/>
    </dgm:pt>
    <dgm:pt modelId="{DCC236BF-D9BD-F947-9E4C-C588A40B2816}" type="pres">
      <dgm:prSet presAssocID="{DC6E5899-BC40-AB4A-8E99-B0DBE8C17929}" presName="linearProcess" presStyleCnt="0"/>
      <dgm:spPr/>
    </dgm:pt>
    <dgm:pt modelId="{EF13D07F-AFD2-3642-BCA2-0E3628B885A4}" type="pres">
      <dgm:prSet presAssocID="{75F53ABC-4457-FD46-96E4-DC4E88FFAFDD}" presName="textNode" presStyleLbl="node1" presStyleIdx="0" presStyleCnt="4">
        <dgm:presLayoutVars>
          <dgm:bulletEnabled val="1"/>
        </dgm:presLayoutVars>
      </dgm:prSet>
      <dgm:spPr/>
      <dgm:t>
        <a:bodyPr/>
        <a:lstStyle/>
        <a:p>
          <a:endParaRPr lang="en-US"/>
        </a:p>
      </dgm:t>
    </dgm:pt>
    <dgm:pt modelId="{CED8CAB7-5CDB-4F4D-9336-C12E064585A5}" type="pres">
      <dgm:prSet presAssocID="{CF939B1E-5C6A-8A4C-B6B9-E7D6DED8BDEE}" presName="sibTrans" presStyleCnt="0"/>
      <dgm:spPr/>
    </dgm:pt>
    <dgm:pt modelId="{CEEC693E-57F0-2A45-8D7E-89159F19373D}" type="pres">
      <dgm:prSet presAssocID="{3086A245-6823-4E47-8156-A724F34027B3}" presName="textNode" presStyleLbl="node1" presStyleIdx="1" presStyleCnt="4">
        <dgm:presLayoutVars>
          <dgm:bulletEnabled val="1"/>
        </dgm:presLayoutVars>
      </dgm:prSet>
      <dgm:spPr/>
      <dgm:t>
        <a:bodyPr/>
        <a:lstStyle/>
        <a:p>
          <a:endParaRPr lang="en-US"/>
        </a:p>
      </dgm:t>
    </dgm:pt>
    <dgm:pt modelId="{1B247FAB-CEEF-7446-B33C-78BCB494C8C6}" type="pres">
      <dgm:prSet presAssocID="{7839CF36-2116-2B4F-AAF7-9093F68AC1FA}" presName="sibTrans" presStyleCnt="0"/>
      <dgm:spPr/>
    </dgm:pt>
    <dgm:pt modelId="{21BCD861-B486-8F43-AF74-F59C59ED11F2}" type="pres">
      <dgm:prSet presAssocID="{0EEA7080-A603-D647-A862-EA17016F8921}" presName="textNode" presStyleLbl="node1" presStyleIdx="2" presStyleCnt="4">
        <dgm:presLayoutVars>
          <dgm:bulletEnabled val="1"/>
        </dgm:presLayoutVars>
      </dgm:prSet>
      <dgm:spPr/>
      <dgm:t>
        <a:bodyPr/>
        <a:lstStyle/>
        <a:p>
          <a:endParaRPr lang="en-US"/>
        </a:p>
      </dgm:t>
    </dgm:pt>
    <dgm:pt modelId="{A34B7F65-FD7D-E74F-8598-1DE87F5FB8EC}" type="pres">
      <dgm:prSet presAssocID="{B73F0B6B-65B5-1642-A696-AA4B9EEFF876}" presName="sibTrans" presStyleCnt="0"/>
      <dgm:spPr/>
    </dgm:pt>
    <dgm:pt modelId="{68ADF219-9E13-914E-92B3-04227C76F00B}" type="pres">
      <dgm:prSet presAssocID="{610B5FDA-B966-B44E-9766-31364942CCC0}" presName="textNode" presStyleLbl="node1" presStyleIdx="3" presStyleCnt="4">
        <dgm:presLayoutVars>
          <dgm:bulletEnabled val="1"/>
        </dgm:presLayoutVars>
      </dgm:prSet>
      <dgm:spPr/>
      <dgm:t>
        <a:bodyPr/>
        <a:lstStyle/>
        <a:p>
          <a:endParaRPr lang="en-US"/>
        </a:p>
      </dgm:t>
    </dgm:pt>
  </dgm:ptLst>
  <dgm:cxnLst>
    <dgm:cxn modelId="{81F81BCF-1CD4-1440-B548-3A15DD271CE4}" type="presOf" srcId="{DC6E5899-BC40-AB4A-8E99-B0DBE8C17929}" destId="{FED4C141-93F0-E942-B309-17E45DB3C53D}" srcOrd="0" destOrd="0" presId="urn:microsoft.com/office/officeart/2005/8/layout/hProcess9"/>
    <dgm:cxn modelId="{4C1EDD1E-5A30-C245-B769-25F142C2ED61}" srcId="{DC6E5899-BC40-AB4A-8E99-B0DBE8C17929}" destId="{0EEA7080-A603-D647-A862-EA17016F8921}" srcOrd="2" destOrd="0" parTransId="{496D4621-81FC-2744-BED7-D017C1CE38C7}" sibTransId="{B73F0B6B-65B5-1642-A696-AA4B9EEFF876}"/>
    <dgm:cxn modelId="{71DC6887-65E9-4F4F-898D-A29BF1A27684}" type="presOf" srcId="{3086A245-6823-4E47-8156-A724F34027B3}" destId="{CEEC693E-57F0-2A45-8D7E-89159F19373D}" srcOrd="0" destOrd="0" presId="urn:microsoft.com/office/officeart/2005/8/layout/hProcess9"/>
    <dgm:cxn modelId="{4853E05E-9847-F545-8662-B956B49BF9C0}" srcId="{DC6E5899-BC40-AB4A-8E99-B0DBE8C17929}" destId="{610B5FDA-B966-B44E-9766-31364942CCC0}" srcOrd="3" destOrd="0" parTransId="{027A5A45-B8CC-E444-8AB8-2C82B93FD5F5}" sibTransId="{365BDC8A-8066-8C4E-8A8A-CE518FD423DF}"/>
    <dgm:cxn modelId="{B76D2D19-D095-A746-BFC8-05C84672F573}" srcId="{DC6E5899-BC40-AB4A-8E99-B0DBE8C17929}" destId="{3086A245-6823-4E47-8156-A724F34027B3}" srcOrd="1" destOrd="0" parTransId="{141E5552-D6B6-AA4D-98BA-20BB0949BC9D}" sibTransId="{7839CF36-2116-2B4F-AAF7-9093F68AC1FA}"/>
    <dgm:cxn modelId="{F40D638B-1A74-DF43-85A0-8A6C945679F3}" type="presOf" srcId="{75F53ABC-4457-FD46-96E4-DC4E88FFAFDD}" destId="{EF13D07F-AFD2-3642-BCA2-0E3628B885A4}" srcOrd="0" destOrd="0" presId="urn:microsoft.com/office/officeart/2005/8/layout/hProcess9"/>
    <dgm:cxn modelId="{A128A046-2F5A-9241-BE95-AB4505B83B92}" type="presOf" srcId="{0EEA7080-A603-D647-A862-EA17016F8921}" destId="{21BCD861-B486-8F43-AF74-F59C59ED11F2}" srcOrd="0" destOrd="0" presId="urn:microsoft.com/office/officeart/2005/8/layout/hProcess9"/>
    <dgm:cxn modelId="{972C6E43-2B8F-CC4C-BA05-FB4E6CF2D97B}" type="presOf" srcId="{610B5FDA-B966-B44E-9766-31364942CCC0}" destId="{68ADF219-9E13-914E-92B3-04227C76F00B}" srcOrd="0" destOrd="0" presId="urn:microsoft.com/office/officeart/2005/8/layout/hProcess9"/>
    <dgm:cxn modelId="{7C075D64-E0CB-7241-96BE-0C4E0CB3A020}" srcId="{DC6E5899-BC40-AB4A-8E99-B0DBE8C17929}" destId="{75F53ABC-4457-FD46-96E4-DC4E88FFAFDD}" srcOrd="0" destOrd="0" parTransId="{79B4D55B-22B5-4548-96B4-AC49B20F06D5}" sibTransId="{CF939B1E-5C6A-8A4C-B6B9-E7D6DED8BDEE}"/>
    <dgm:cxn modelId="{78587DF0-3F98-CF46-8CF2-B7D72EFBEB02}" type="presParOf" srcId="{FED4C141-93F0-E942-B309-17E45DB3C53D}" destId="{102CF51C-3954-5B4A-A5C6-3A413CEE3F21}" srcOrd="0" destOrd="0" presId="urn:microsoft.com/office/officeart/2005/8/layout/hProcess9"/>
    <dgm:cxn modelId="{CE58A614-EFE1-FB46-AF25-CB91C10D12AF}" type="presParOf" srcId="{FED4C141-93F0-E942-B309-17E45DB3C53D}" destId="{DCC236BF-D9BD-F947-9E4C-C588A40B2816}" srcOrd="1" destOrd="0" presId="urn:microsoft.com/office/officeart/2005/8/layout/hProcess9"/>
    <dgm:cxn modelId="{C7937F62-EBF8-F64F-BE8C-DB9E6AD68FBA}" type="presParOf" srcId="{DCC236BF-D9BD-F947-9E4C-C588A40B2816}" destId="{EF13D07F-AFD2-3642-BCA2-0E3628B885A4}" srcOrd="0" destOrd="0" presId="urn:microsoft.com/office/officeart/2005/8/layout/hProcess9"/>
    <dgm:cxn modelId="{5ABA7B49-DFB2-D34A-ADD5-CA5315415762}" type="presParOf" srcId="{DCC236BF-D9BD-F947-9E4C-C588A40B2816}" destId="{CED8CAB7-5CDB-4F4D-9336-C12E064585A5}" srcOrd="1" destOrd="0" presId="urn:microsoft.com/office/officeart/2005/8/layout/hProcess9"/>
    <dgm:cxn modelId="{7A8E26FA-9718-6449-8736-71DA864E5A1F}" type="presParOf" srcId="{DCC236BF-D9BD-F947-9E4C-C588A40B2816}" destId="{CEEC693E-57F0-2A45-8D7E-89159F19373D}" srcOrd="2" destOrd="0" presId="urn:microsoft.com/office/officeart/2005/8/layout/hProcess9"/>
    <dgm:cxn modelId="{A1F0F7CB-CEEF-294D-A29E-027D4680B422}" type="presParOf" srcId="{DCC236BF-D9BD-F947-9E4C-C588A40B2816}" destId="{1B247FAB-CEEF-7446-B33C-78BCB494C8C6}" srcOrd="3" destOrd="0" presId="urn:microsoft.com/office/officeart/2005/8/layout/hProcess9"/>
    <dgm:cxn modelId="{2E105237-FCAD-664F-8976-9FDA2DC4F603}" type="presParOf" srcId="{DCC236BF-D9BD-F947-9E4C-C588A40B2816}" destId="{21BCD861-B486-8F43-AF74-F59C59ED11F2}" srcOrd="4" destOrd="0" presId="urn:microsoft.com/office/officeart/2005/8/layout/hProcess9"/>
    <dgm:cxn modelId="{F2EFA338-6731-354D-8892-2E60577C15DF}" type="presParOf" srcId="{DCC236BF-D9BD-F947-9E4C-C588A40B2816}" destId="{A34B7F65-FD7D-E74F-8598-1DE87F5FB8EC}" srcOrd="5" destOrd="0" presId="urn:microsoft.com/office/officeart/2005/8/layout/hProcess9"/>
    <dgm:cxn modelId="{E598A374-50F3-374F-9745-2C69C7342147}" type="presParOf" srcId="{DCC236BF-D9BD-F947-9E4C-C588A40B2816}" destId="{68ADF219-9E13-914E-92B3-04227C76F00B}"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5C901F5-99CE-C449-8093-9575813295AD}" type="doc">
      <dgm:prSet loTypeId="urn:microsoft.com/office/officeart/2005/8/layout/hProcess9" loCatId="process" qsTypeId="urn:microsoft.com/office/officeart/2005/8/quickstyle/simple4" qsCatId="simple" csTypeId="urn:microsoft.com/office/officeart/2005/8/colors/accent1_2" csCatId="accent1"/>
      <dgm:spPr/>
      <dgm:t>
        <a:bodyPr/>
        <a:lstStyle/>
        <a:p>
          <a:endParaRPr lang="en-US"/>
        </a:p>
      </dgm:t>
    </dgm:pt>
    <dgm:pt modelId="{DD6E473E-7A4B-384A-A3FB-D7E83573333A}">
      <dgm:prSet/>
      <dgm:spPr/>
      <dgm:t>
        <a:bodyPr/>
        <a:lstStyle/>
        <a:p>
          <a:pPr rtl="0"/>
          <a:r>
            <a:rPr lang="en-GB" smtClean="0"/>
            <a:t>Collaboration and Connecting with Students</a:t>
          </a:r>
          <a:endParaRPr lang="en-GB"/>
        </a:p>
      </dgm:t>
    </dgm:pt>
    <dgm:pt modelId="{2580AB9D-14AC-CA46-8C6E-2CA2A42E0F06}" type="parTrans" cxnId="{75EA3D7B-A326-2C4E-8459-8F4D15CC662B}">
      <dgm:prSet/>
      <dgm:spPr/>
      <dgm:t>
        <a:bodyPr/>
        <a:lstStyle/>
        <a:p>
          <a:endParaRPr lang="en-US"/>
        </a:p>
      </dgm:t>
    </dgm:pt>
    <dgm:pt modelId="{F12FB3B0-0111-B046-8C8A-D85128970178}" type="sibTrans" cxnId="{75EA3D7B-A326-2C4E-8459-8F4D15CC662B}">
      <dgm:prSet/>
      <dgm:spPr/>
      <dgm:t>
        <a:bodyPr/>
        <a:lstStyle/>
        <a:p>
          <a:endParaRPr lang="en-US"/>
        </a:p>
      </dgm:t>
    </dgm:pt>
    <dgm:pt modelId="{45380989-D771-DC4A-A29D-2C8B8C2C26B0}">
      <dgm:prSet/>
      <dgm:spPr/>
      <dgm:t>
        <a:bodyPr/>
        <a:lstStyle/>
        <a:p>
          <a:pPr rtl="0"/>
          <a:r>
            <a:rPr lang="en-GB" smtClean="0"/>
            <a:t>Helping Alumni Find Jobs.</a:t>
          </a:r>
          <a:endParaRPr lang="en-GB"/>
        </a:p>
      </dgm:t>
    </dgm:pt>
    <dgm:pt modelId="{BF6ABFD3-CB9F-5F42-B503-B717B9185B89}" type="parTrans" cxnId="{0F142D31-B1C8-4846-A317-4CC43F89F9BB}">
      <dgm:prSet/>
      <dgm:spPr/>
      <dgm:t>
        <a:bodyPr/>
        <a:lstStyle/>
        <a:p>
          <a:endParaRPr lang="en-US"/>
        </a:p>
      </dgm:t>
    </dgm:pt>
    <dgm:pt modelId="{87C699D4-8B88-5345-9D1F-58E92D3F9303}" type="sibTrans" cxnId="{0F142D31-B1C8-4846-A317-4CC43F89F9BB}">
      <dgm:prSet/>
      <dgm:spPr/>
      <dgm:t>
        <a:bodyPr/>
        <a:lstStyle/>
        <a:p>
          <a:endParaRPr lang="en-US"/>
        </a:p>
      </dgm:t>
    </dgm:pt>
    <dgm:pt modelId="{51CE4C57-193A-6B40-98F4-D6BDB812DCE7}">
      <dgm:prSet/>
      <dgm:spPr/>
      <dgm:t>
        <a:bodyPr/>
        <a:lstStyle/>
        <a:p>
          <a:pPr rtl="0"/>
          <a:r>
            <a:rPr lang="en-GB" smtClean="0"/>
            <a:t>Social Media Hub: Social media is a great way of keeping up with all the latest news from the American university of Sharjah.</a:t>
          </a:r>
          <a:endParaRPr lang="en-GB"/>
        </a:p>
      </dgm:t>
    </dgm:pt>
    <dgm:pt modelId="{97965897-304E-E940-B4B6-A4694B8A3B57}" type="parTrans" cxnId="{01E89D39-E108-8141-BD19-6EA0645DFE83}">
      <dgm:prSet/>
      <dgm:spPr/>
      <dgm:t>
        <a:bodyPr/>
        <a:lstStyle/>
        <a:p>
          <a:endParaRPr lang="en-US"/>
        </a:p>
      </dgm:t>
    </dgm:pt>
    <dgm:pt modelId="{95570F64-474A-7243-8235-C646DFDB26FE}" type="sibTrans" cxnId="{01E89D39-E108-8141-BD19-6EA0645DFE83}">
      <dgm:prSet/>
      <dgm:spPr/>
      <dgm:t>
        <a:bodyPr/>
        <a:lstStyle/>
        <a:p>
          <a:endParaRPr lang="en-US"/>
        </a:p>
      </dgm:t>
    </dgm:pt>
    <dgm:pt modelId="{E8665845-7CAB-F048-B964-D88CD0C275FE}" type="pres">
      <dgm:prSet presAssocID="{55C901F5-99CE-C449-8093-9575813295AD}" presName="CompostProcess" presStyleCnt="0">
        <dgm:presLayoutVars>
          <dgm:dir/>
          <dgm:resizeHandles val="exact"/>
        </dgm:presLayoutVars>
      </dgm:prSet>
      <dgm:spPr/>
      <dgm:t>
        <a:bodyPr/>
        <a:lstStyle/>
        <a:p>
          <a:endParaRPr lang="en-US"/>
        </a:p>
      </dgm:t>
    </dgm:pt>
    <dgm:pt modelId="{6CB051E0-DE2E-4F44-95E1-AE20FB94AECB}" type="pres">
      <dgm:prSet presAssocID="{55C901F5-99CE-C449-8093-9575813295AD}" presName="arrow" presStyleLbl="bgShp" presStyleIdx="0" presStyleCnt="1"/>
      <dgm:spPr/>
    </dgm:pt>
    <dgm:pt modelId="{A9C4DFB1-48AF-D74B-A606-D75757A8A60A}" type="pres">
      <dgm:prSet presAssocID="{55C901F5-99CE-C449-8093-9575813295AD}" presName="linearProcess" presStyleCnt="0"/>
      <dgm:spPr/>
    </dgm:pt>
    <dgm:pt modelId="{87DEFA93-A3F7-884E-85DE-5C56C75DC82C}" type="pres">
      <dgm:prSet presAssocID="{DD6E473E-7A4B-384A-A3FB-D7E83573333A}" presName="textNode" presStyleLbl="node1" presStyleIdx="0" presStyleCnt="3">
        <dgm:presLayoutVars>
          <dgm:bulletEnabled val="1"/>
        </dgm:presLayoutVars>
      </dgm:prSet>
      <dgm:spPr/>
      <dgm:t>
        <a:bodyPr/>
        <a:lstStyle/>
        <a:p>
          <a:endParaRPr lang="en-US"/>
        </a:p>
      </dgm:t>
    </dgm:pt>
    <dgm:pt modelId="{EE284EAC-557B-1141-9786-AB75840981FA}" type="pres">
      <dgm:prSet presAssocID="{F12FB3B0-0111-B046-8C8A-D85128970178}" presName="sibTrans" presStyleCnt="0"/>
      <dgm:spPr/>
    </dgm:pt>
    <dgm:pt modelId="{D5D65551-A5DB-694B-8992-56C8AC9DB0F1}" type="pres">
      <dgm:prSet presAssocID="{45380989-D771-DC4A-A29D-2C8B8C2C26B0}" presName="textNode" presStyleLbl="node1" presStyleIdx="1" presStyleCnt="3">
        <dgm:presLayoutVars>
          <dgm:bulletEnabled val="1"/>
        </dgm:presLayoutVars>
      </dgm:prSet>
      <dgm:spPr/>
      <dgm:t>
        <a:bodyPr/>
        <a:lstStyle/>
        <a:p>
          <a:endParaRPr lang="en-US"/>
        </a:p>
      </dgm:t>
    </dgm:pt>
    <dgm:pt modelId="{1EDD1297-5ED0-3847-9CD9-CEA1D619A6BA}" type="pres">
      <dgm:prSet presAssocID="{87C699D4-8B88-5345-9D1F-58E92D3F9303}" presName="sibTrans" presStyleCnt="0"/>
      <dgm:spPr/>
    </dgm:pt>
    <dgm:pt modelId="{FB7C356A-4BDE-4440-ADC7-D944301F19D5}" type="pres">
      <dgm:prSet presAssocID="{51CE4C57-193A-6B40-98F4-D6BDB812DCE7}" presName="textNode" presStyleLbl="node1" presStyleIdx="2" presStyleCnt="3">
        <dgm:presLayoutVars>
          <dgm:bulletEnabled val="1"/>
        </dgm:presLayoutVars>
      </dgm:prSet>
      <dgm:spPr/>
      <dgm:t>
        <a:bodyPr/>
        <a:lstStyle/>
        <a:p>
          <a:endParaRPr lang="en-US"/>
        </a:p>
      </dgm:t>
    </dgm:pt>
  </dgm:ptLst>
  <dgm:cxnLst>
    <dgm:cxn modelId="{75EA3D7B-A326-2C4E-8459-8F4D15CC662B}" srcId="{55C901F5-99CE-C449-8093-9575813295AD}" destId="{DD6E473E-7A4B-384A-A3FB-D7E83573333A}" srcOrd="0" destOrd="0" parTransId="{2580AB9D-14AC-CA46-8C6E-2CA2A42E0F06}" sibTransId="{F12FB3B0-0111-B046-8C8A-D85128970178}"/>
    <dgm:cxn modelId="{AACF33D3-EB08-7F44-BA3F-16B7EC01A8E3}" type="presOf" srcId="{DD6E473E-7A4B-384A-A3FB-D7E83573333A}" destId="{87DEFA93-A3F7-884E-85DE-5C56C75DC82C}" srcOrd="0" destOrd="0" presId="urn:microsoft.com/office/officeart/2005/8/layout/hProcess9"/>
    <dgm:cxn modelId="{0F142D31-B1C8-4846-A317-4CC43F89F9BB}" srcId="{55C901F5-99CE-C449-8093-9575813295AD}" destId="{45380989-D771-DC4A-A29D-2C8B8C2C26B0}" srcOrd="1" destOrd="0" parTransId="{BF6ABFD3-CB9F-5F42-B503-B717B9185B89}" sibTransId="{87C699D4-8B88-5345-9D1F-58E92D3F9303}"/>
    <dgm:cxn modelId="{3AA38E30-BA0B-9445-9359-A9118C08C6AF}" type="presOf" srcId="{45380989-D771-DC4A-A29D-2C8B8C2C26B0}" destId="{D5D65551-A5DB-694B-8992-56C8AC9DB0F1}" srcOrd="0" destOrd="0" presId="urn:microsoft.com/office/officeart/2005/8/layout/hProcess9"/>
    <dgm:cxn modelId="{FABA0373-2665-574B-B8E0-7D21AB79B0C1}" type="presOf" srcId="{55C901F5-99CE-C449-8093-9575813295AD}" destId="{E8665845-7CAB-F048-B964-D88CD0C275FE}" srcOrd="0" destOrd="0" presId="urn:microsoft.com/office/officeart/2005/8/layout/hProcess9"/>
    <dgm:cxn modelId="{76DADE89-47CB-454A-BBE6-998409E6FB1F}" type="presOf" srcId="{51CE4C57-193A-6B40-98F4-D6BDB812DCE7}" destId="{FB7C356A-4BDE-4440-ADC7-D944301F19D5}" srcOrd="0" destOrd="0" presId="urn:microsoft.com/office/officeart/2005/8/layout/hProcess9"/>
    <dgm:cxn modelId="{01E89D39-E108-8141-BD19-6EA0645DFE83}" srcId="{55C901F5-99CE-C449-8093-9575813295AD}" destId="{51CE4C57-193A-6B40-98F4-D6BDB812DCE7}" srcOrd="2" destOrd="0" parTransId="{97965897-304E-E940-B4B6-A4694B8A3B57}" sibTransId="{95570F64-474A-7243-8235-C646DFDB26FE}"/>
    <dgm:cxn modelId="{C083754F-86C7-A449-B8C9-3498A241E262}" type="presParOf" srcId="{E8665845-7CAB-F048-B964-D88CD0C275FE}" destId="{6CB051E0-DE2E-4F44-95E1-AE20FB94AECB}" srcOrd="0" destOrd="0" presId="urn:microsoft.com/office/officeart/2005/8/layout/hProcess9"/>
    <dgm:cxn modelId="{589C0A53-8F3A-8E4E-9BDB-3A0C6A1E20F6}" type="presParOf" srcId="{E8665845-7CAB-F048-B964-D88CD0C275FE}" destId="{A9C4DFB1-48AF-D74B-A606-D75757A8A60A}" srcOrd="1" destOrd="0" presId="urn:microsoft.com/office/officeart/2005/8/layout/hProcess9"/>
    <dgm:cxn modelId="{A3A5E51A-2FE2-4648-A910-77096900CFDA}" type="presParOf" srcId="{A9C4DFB1-48AF-D74B-A606-D75757A8A60A}" destId="{87DEFA93-A3F7-884E-85DE-5C56C75DC82C}" srcOrd="0" destOrd="0" presId="urn:microsoft.com/office/officeart/2005/8/layout/hProcess9"/>
    <dgm:cxn modelId="{FAF7ABBD-DFD2-E246-9B18-2A1E42AC4736}" type="presParOf" srcId="{A9C4DFB1-48AF-D74B-A606-D75757A8A60A}" destId="{EE284EAC-557B-1141-9786-AB75840981FA}" srcOrd="1" destOrd="0" presId="urn:microsoft.com/office/officeart/2005/8/layout/hProcess9"/>
    <dgm:cxn modelId="{29F546CD-228F-DB40-95D2-C7E110D1B7B5}" type="presParOf" srcId="{A9C4DFB1-48AF-D74B-A606-D75757A8A60A}" destId="{D5D65551-A5DB-694B-8992-56C8AC9DB0F1}" srcOrd="2" destOrd="0" presId="urn:microsoft.com/office/officeart/2005/8/layout/hProcess9"/>
    <dgm:cxn modelId="{92EFFC59-0DBB-3245-B838-D5036A294AEC}" type="presParOf" srcId="{A9C4DFB1-48AF-D74B-A606-D75757A8A60A}" destId="{1EDD1297-5ED0-3847-9CD9-CEA1D619A6BA}" srcOrd="3" destOrd="0" presId="urn:microsoft.com/office/officeart/2005/8/layout/hProcess9"/>
    <dgm:cxn modelId="{DD1A84E6-4AA3-0E4B-A5C0-B90DF734C752}" type="presParOf" srcId="{A9C4DFB1-48AF-D74B-A606-D75757A8A60A}" destId="{FB7C356A-4BDE-4440-ADC7-D944301F19D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DDE2C8-0DBF-5E4F-9FF0-004B7A97184A}"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999C9301-0F30-4D40-8AC4-7441AA66A324}">
      <dgm:prSet/>
      <dgm:spPr/>
      <dgm:t>
        <a:bodyPr/>
        <a:lstStyle/>
        <a:p>
          <a:pPr rtl="0"/>
          <a:r>
            <a:rPr lang="en-GB" dirty="0" smtClean="0"/>
            <a:t>Online Marketing</a:t>
          </a:r>
          <a:endParaRPr lang="en-GB" dirty="0"/>
        </a:p>
      </dgm:t>
    </dgm:pt>
    <dgm:pt modelId="{4946DC73-4976-924B-9CCC-91652214FD3F}" type="parTrans" cxnId="{7E82D7F3-A70C-4746-A3FE-C43463BAEF35}">
      <dgm:prSet/>
      <dgm:spPr/>
      <dgm:t>
        <a:bodyPr/>
        <a:lstStyle/>
        <a:p>
          <a:endParaRPr lang="en-US"/>
        </a:p>
      </dgm:t>
    </dgm:pt>
    <dgm:pt modelId="{CA0A9426-E9FF-504B-92E7-7427C61E916D}" type="sibTrans" cxnId="{7E82D7F3-A70C-4746-A3FE-C43463BAEF35}">
      <dgm:prSet/>
      <dgm:spPr/>
      <dgm:t>
        <a:bodyPr/>
        <a:lstStyle/>
        <a:p>
          <a:endParaRPr lang="en-US"/>
        </a:p>
      </dgm:t>
    </dgm:pt>
    <dgm:pt modelId="{885B527A-18CF-CC4B-A855-E4C0CE1D7E13}">
      <dgm:prSet/>
      <dgm:spPr/>
      <dgm:t>
        <a:bodyPr/>
        <a:lstStyle/>
        <a:p>
          <a:pPr rtl="0"/>
          <a:r>
            <a:rPr lang="en-GB" b="0" dirty="0" smtClean="0"/>
            <a:t>Relationship-building and Improving user-experience</a:t>
          </a:r>
          <a:endParaRPr lang="en-GB" b="0" dirty="0"/>
        </a:p>
      </dgm:t>
    </dgm:pt>
    <dgm:pt modelId="{FFF37ADA-4553-CB46-B786-269A16279992}" type="parTrans" cxnId="{FB82799D-D236-504F-BCAA-4CBD4813EE8B}">
      <dgm:prSet/>
      <dgm:spPr/>
      <dgm:t>
        <a:bodyPr/>
        <a:lstStyle/>
        <a:p>
          <a:endParaRPr lang="en-US"/>
        </a:p>
      </dgm:t>
    </dgm:pt>
    <dgm:pt modelId="{B7C3F3A4-E093-2140-B6AB-825CE53E2F70}" type="sibTrans" cxnId="{FB82799D-D236-504F-BCAA-4CBD4813EE8B}">
      <dgm:prSet/>
      <dgm:spPr/>
      <dgm:t>
        <a:bodyPr/>
        <a:lstStyle/>
        <a:p>
          <a:endParaRPr lang="en-US"/>
        </a:p>
      </dgm:t>
    </dgm:pt>
    <dgm:pt modelId="{075386E3-1E03-7844-8E52-8322A58E5816}">
      <dgm:prSet/>
      <dgm:spPr/>
      <dgm:t>
        <a:bodyPr/>
        <a:lstStyle/>
        <a:p>
          <a:pPr rtl="0"/>
          <a:r>
            <a:rPr lang="en-GB" smtClean="0"/>
            <a:t>The capacity of AUS web presence to build and maintain effective relationships with stakeholders to be improved</a:t>
          </a:r>
          <a:endParaRPr lang="en-GB"/>
        </a:p>
      </dgm:t>
    </dgm:pt>
    <dgm:pt modelId="{18480F00-B176-734B-B70E-98989994BDE1}" type="parTrans" cxnId="{FF807873-F2F4-D84D-BDC7-7BAB50C072E8}">
      <dgm:prSet/>
      <dgm:spPr/>
      <dgm:t>
        <a:bodyPr/>
        <a:lstStyle/>
        <a:p>
          <a:endParaRPr lang="en-US"/>
        </a:p>
      </dgm:t>
    </dgm:pt>
    <dgm:pt modelId="{C33354AA-6A6A-CB4B-8544-D5FFC7E0C7EF}" type="sibTrans" cxnId="{FF807873-F2F4-D84D-BDC7-7BAB50C072E8}">
      <dgm:prSet/>
      <dgm:spPr/>
      <dgm:t>
        <a:bodyPr/>
        <a:lstStyle/>
        <a:p>
          <a:endParaRPr lang="en-US"/>
        </a:p>
      </dgm:t>
    </dgm:pt>
    <dgm:pt modelId="{BFA7FCE7-4A24-C84A-A017-F0DD7DD7E57E}" type="pres">
      <dgm:prSet presAssocID="{A6DDE2C8-0DBF-5E4F-9FF0-004B7A97184A}" presName="Name0" presStyleCnt="0">
        <dgm:presLayoutVars>
          <dgm:chPref val="3"/>
          <dgm:dir/>
          <dgm:animLvl val="lvl"/>
          <dgm:resizeHandles/>
        </dgm:presLayoutVars>
      </dgm:prSet>
      <dgm:spPr/>
      <dgm:t>
        <a:bodyPr/>
        <a:lstStyle/>
        <a:p>
          <a:endParaRPr lang="en-US"/>
        </a:p>
      </dgm:t>
    </dgm:pt>
    <dgm:pt modelId="{86F65F82-6AAE-3849-B5C8-75682EDB9BE9}" type="pres">
      <dgm:prSet presAssocID="{999C9301-0F30-4D40-8AC4-7441AA66A324}" presName="horFlow" presStyleCnt="0"/>
      <dgm:spPr/>
    </dgm:pt>
    <dgm:pt modelId="{9CFDF05E-8283-3A49-BDDA-77CDA05DD443}" type="pres">
      <dgm:prSet presAssocID="{999C9301-0F30-4D40-8AC4-7441AA66A324}" presName="bigChev" presStyleLbl="node1" presStyleIdx="0" presStyleCnt="1"/>
      <dgm:spPr/>
      <dgm:t>
        <a:bodyPr/>
        <a:lstStyle/>
        <a:p>
          <a:endParaRPr lang="en-US"/>
        </a:p>
      </dgm:t>
    </dgm:pt>
    <dgm:pt modelId="{7A528AE1-4C81-904C-BAB7-C2B18AB7953F}" type="pres">
      <dgm:prSet presAssocID="{FFF37ADA-4553-CB46-B786-269A16279992}" presName="parTrans" presStyleCnt="0"/>
      <dgm:spPr/>
    </dgm:pt>
    <dgm:pt modelId="{9F373938-5A1E-6043-9213-CAF57EF608DC}" type="pres">
      <dgm:prSet presAssocID="{885B527A-18CF-CC4B-A855-E4C0CE1D7E13}" presName="node" presStyleLbl="alignAccFollowNode1" presStyleIdx="0" presStyleCnt="2">
        <dgm:presLayoutVars>
          <dgm:bulletEnabled val="1"/>
        </dgm:presLayoutVars>
      </dgm:prSet>
      <dgm:spPr/>
      <dgm:t>
        <a:bodyPr/>
        <a:lstStyle/>
        <a:p>
          <a:endParaRPr lang="en-US"/>
        </a:p>
      </dgm:t>
    </dgm:pt>
    <dgm:pt modelId="{127D2037-DE04-4A4C-92BE-CB6C5F07E7DB}" type="pres">
      <dgm:prSet presAssocID="{B7C3F3A4-E093-2140-B6AB-825CE53E2F70}" presName="sibTrans" presStyleCnt="0"/>
      <dgm:spPr/>
    </dgm:pt>
    <dgm:pt modelId="{79D204C9-C7F4-2243-BBAA-1F8D00DF19EF}" type="pres">
      <dgm:prSet presAssocID="{075386E3-1E03-7844-8E52-8322A58E5816}" presName="node" presStyleLbl="alignAccFollowNode1" presStyleIdx="1" presStyleCnt="2">
        <dgm:presLayoutVars>
          <dgm:bulletEnabled val="1"/>
        </dgm:presLayoutVars>
      </dgm:prSet>
      <dgm:spPr/>
      <dgm:t>
        <a:bodyPr/>
        <a:lstStyle/>
        <a:p>
          <a:endParaRPr lang="en-US"/>
        </a:p>
      </dgm:t>
    </dgm:pt>
  </dgm:ptLst>
  <dgm:cxnLst>
    <dgm:cxn modelId="{FF807873-F2F4-D84D-BDC7-7BAB50C072E8}" srcId="{999C9301-0F30-4D40-8AC4-7441AA66A324}" destId="{075386E3-1E03-7844-8E52-8322A58E5816}" srcOrd="1" destOrd="0" parTransId="{18480F00-B176-734B-B70E-98989994BDE1}" sibTransId="{C33354AA-6A6A-CB4B-8544-D5FFC7E0C7EF}"/>
    <dgm:cxn modelId="{EA1D7CB5-6960-1C44-BFB6-C35ED14D1DCD}" type="presOf" srcId="{885B527A-18CF-CC4B-A855-E4C0CE1D7E13}" destId="{9F373938-5A1E-6043-9213-CAF57EF608DC}" srcOrd="0" destOrd="0" presId="urn:microsoft.com/office/officeart/2005/8/layout/lProcess3"/>
    <dgm:cxn modelId="{FB82799D-D236-504F-BCAA-4CBD4813EE8B}" srcId="{999C9301-0F30-4D40-8AC4-7441AA66A324}" destId="{885B527A-18CF-CC4B-A855-E4C0CE1D7E13}" srcOrd="0" destOrd="0" parTransId="{FFF37ADA-4553-CB46-B786-269A16279992}" sibTransId="{B7C3F3A4-E093-2140-B6AB-825CE53E2F70}"/>
    <dgm:cxn modelId="{CF1D992B-2F18-6544-B3C5-31FD23C4F9C5}" type="presOf" srcId="{999C9301-0F30-4D40-8AC4-7441AA66A324}" destId="{9CFDF05E-8283-3A49-BDDA-77CDA05DD443}" srcOrd="0" destOrd="0" presId="urn:microsoft.com/office/officeart/2005/8/layout/lProcess3"/>
    <dgm:cxn modelId="{582DAA8D-027A-F241-9DE0-E285E2E79A94}" type="presOf" srcId="{075386E3-1E03-7844-8E52-8322A58E5816}" destId="{79D204C9-C7F4-2243-BBAA-1F8D00DF19EF}" srcOrd="0" destOrd="0" presId="urn:microsoft.com/office/officeart/2005/8/layout/lProcess3"/>
    <dgm:cxn modelId="{7E82D7F3-A70C-4746-A3FE-C43463BAEF35}" srcId="{A6DDE2C8-0DBF-5E4F-9FF0-004B7A97184A}" destId="{999C9301-0F30-4D40-8AC4-7441AA66A324}" srcOrd="0" destOrd="0" parTransId="{4946DC73-4976-924B-9CCC-91652214FD3F}" sibTransId="{CA0A9426-E9FF-504B-92E7-7427C61E916D}"/>
    <dgm:cxn modelId="{A226BB8B-DD09-9A43-BC76-64D89EE2AC3C}" type="presOf" srcId="{A6DDE2C8-0DBF-5E4F-9FF0-004B7A97184A}" destId="{BFA7FCE7-4A24-C84A-A017-F0DD7DD7E57E}" srcOrd="0" destOrd="0" presId="urn:microsoft.com/office/officeart/2005/8/layout/lProcess3"/>
    <dgm:cxn modelId="{B01CE07D-9DC8-434D-AE69-EC7B7367DE6B}" type="presParOf" srcId="{BFA7FCE7-4A24-C84A-A017-F0DD7DD7E57E}" destId="{86F65F82-6AAE-3849-B5C8-75682EDB9BE9}" srcOrd="0" destOrd="0" presId="urn:microsoft.com/office/officeart/2005/8/layout/lProcess3"/>
    <dgm:cxn modelId="{B2E9CD52-5D16-F44A-BECA-A245457C0611}" type="presParOf" srcId="{86F65F82-6AAE-3849-B5C8-75682EDB9BE9}" destId="{9CFDF05E-8283-3A49-BDDA-77CDA05DD443}" srcOrd="0" destOrd="0" presId="urn:microsoft.com/office/officeart/2005/8/layout/lProcess3"/>
    <dgm:cxn modelId="{9342D014-C5CD-8F4A-BDBA-811DCE675CE3}" type="presParOf" srcId="{86F65F82-6AAE-3849-B5C8-75682EDB9BE9}" destId="{7A528AE1-4C81-904C-BAB7-C2B18AB7953F}" srcOrd="1" destOrd="0" presId="urn:microsoft.com/office/officeart/2005/8/layout/lProcess3"/>
    <dgm:cxn modelId="{0BEED23F-879E-4446-B4FF-75F68CF195ED}" type="presParOf" srcId="{86F65F82-6AAE-3849-B5C8-75682EDB9BE9}" destId="{9F373938-5A1E-6043-9213-CAF57EF608DC}" srcOrd="2" destOrd="0" presId="urn:microsoft.com/office/officeart/2005/8/layout/lProcess3"/>
    <dgm:cxn modelId="{D0A396E1-EFF9-364C-955B-87342210F393}" type="presParOf" srcId="{86F65F82-6AAE-3849-B5C8-75682EDB9BE9}" destId="{127D2037-DE04-4A4C-92BE-CB6C5F07E7DB}" srcOrd="3" destOrd="0" presId="urn:microsoft.com/office/officeart/2005/8/layout/lProcess3"/>
    <dgm:cxn modelId="{F6CAECA4-954B-7842-8B73-7C5113617AA0}" type="presParOf" srcId="{86F65F82-6AAE-3849-B5C8-75682EDB9BE9}" destId="{79D204C9-C7F4-2243-BBAA-1F8D00DF19EF}"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6DDE2C8-0DBF-5E4F-9FF0-004B7A97184A}"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999C9301-0F30-4D40-8AC4-7441AA66A324}">
      <dgm:prSet/>
      <dgm:spPr/>
      <dgm:t>
        <a:bodyPr/>
        <a:lstStyle/>
        <a:p>
          <a:pPr rtl="0"/>
          <a:r>
            <a:rPr lang="en-GB" u="none" dirty="0" smtClean="0"/>
            <a:t>Internal communications and service delivery</a:t>
          </a:r>
          <a:endParaRPr lang="en-GB" u="none" dirty="0"/>
        </a:p>
      </dgm:t>
    </dgm:pt>
    <dgm:pt modelId="{4946DC73-4976-924B-9CCC-91652214FD3F}" type="parTrans" cxnId="{7E82D7F3-A70C-4746-A3FE-C43463BAEF35}">
      <dgm:prSet/>
      <dgm:spPr/>
      <dgm:t>
        <a:bodyPr/>
        <a:lstStyle/>
        <a:p>
          <a:endParaRPr lang="en-US"/>
        </a:p>
      </dgm:t>
    </dgm:pt>
    <dgm:pt modelId="{CA0A9426-E9FF-504B-92E7-7427C61E916D}" type="sibTrans" cxnId="{7E82D7F3-A70C-4746-A3FE-C43463BAEF35}">
      <dgm:prSet/>
      <dgm:spPr/>
      <dgm:t>
        <a:bodyPr/>
        <a:lstStyle/>
        <a:p>
          <a:endParaRPr lang="en-US"/>
        </a:p>
      </dgm:t>
    </dgm:pt>
    <dgm:pt modelId="{885B527A-18CF-CC4B-A855-E4C0CE1D7E13}">
      <dgm:prSet/>
      <dgm:spPr/>
      <dgm:t>
        <a:bodyPr/>
        <a:lstStyle/>
        <a:p>
          <a:pPr rtl="0"/>
          <a:r>
            <a:rPr lang="en-GB" b="0" dirty="0" smtClean="0"/>
            <a:t>Internal communications &amp; Structure</a:t>
          </a:r>
          <a:endParaRPr lang="en-GB" b="0" dirty="0"/>
        </a:p>
      </dgm:t>
    </dgm:pt>
    <dgm:pt modelId="{FFF37ADA-4553-CB46-B786-269A16279992}" type="parTrans" cxnId="{FB82799D-D236-504F-BCAA-4CBD4813EE8B}">
      <dgm:prSet/>
      <dgm:spPr/>
      <dgm:t>
        <a:bodyPr/>
        <a:lstStyle/>
        <a:p>
          <a:endParaRPr lang="en-US"/>
        </a:p>
      </dgm:t>
    </dgm:pt>
    <dgm:pt modelId="{B7C3F3A4-E093-2140-B6AB-825CE53E2F70}" type="sibTrans" cxnId="{FB82799D-D236-504F-BCAA-4CBD4813EE8B}">
      <dgm:prSet/>
      <dgm:spPr/>
      <dgm:t>
        <a:bodyPr/>
        <a:lstStyle/>
        <a:p>
          <a:endParaRPr lang="en-US"/>
        </a:p>
      </dgm:t>
    </dgm:pt>
    <dgm:pt modelId="{075386E3-1E03-7844-8E52-8322A58E5816}">
      <dgm:prSet/>
      <dgm:spPr/>
      <dgm:t>
        <a:bodyPr/>
        <a:lstStyle/>
        <a:p>
          <a:pPr rtl="0"/>
          <a:r>
            <a:rPr lang="en-GB" b="0" dirty="0" smtClean="0"/>
            <a:t>Functionality</a:t>
          </a:r>
          <a:endParaRPr lang="en-GB" b="0" dirty="0"/>
        </a:p>
      </dgm:t>
    </dgm:pt>
    <dgm:pt modelId="{18480F00-B176-734B-B70E-98989994BDE1}" type="parTrans" cxnId="{FF807873-F2F4-D84D-BDC7-7BAB50C072E8}">
      <dgm:prSet/>
      <dgm:spPr/>
      <dgm:t>
        <a:bodyPr/>
        <a:lstStyle/>
        <a:p>
          <a:endParaRPr lang="en-US"/>
        </a:p>
      </dgm:t>
    </dgm:pt>
    <dgm:pt modelId="{C33354AA-6A6A-CB4B-8544-D5FFC7E0C7EF}" type="sibTrans" cxnId="{FF807873-F2F4-D84D-BDC7-7BAB50C072E8}">
      <dgm:prSet/>
      <dgm:spPr/>
      <dgm:t>
        <a:bodyPr/>
        <a:lstStyle/>
        <a:p>
          <a:endParaRPr lang="en-US"/>
        </a:p>
      </dgm:t>
    </dgm:pt>
    <dgm:pt modelId="{BFA7FCE7-4A24-C84A-A017-F0DD7DD7E57E}" type="pres">
      <dgm:prSet presAssocID="{A6DDE2C8-0DBF-5E4F-9FF0-004B7A97184A}" presName="Name0" presStyleCnt="0">
        <dgm:presLayoutVars>
          <dgm:chPref val="3"/>
          <dgm:dir/>
          <dgm:animLvl val="lvl"/>
          <dgm:resizeHandles/>
        </dgm:presLayoutVars>
      </dgm:prSet>
      <dgm:spPr/>
      <dgm:t>
        <a:bodyPr/>
        <a:lstStyle/>
        <a:p>
          <a:endParaRPr lang="en-US"/>
        </a:p>
      </dgm:t>
    </dgm:pt>
    <dgm:pt modelId="{86F65F82-6AAE-3849-B5C8-75682EDB9BE9}" type="pres">
      <dgm:prSet presAssocID="{999C9301-0F30-4D40-8AC4-7441AA66A324}" presName="horFlow" presStyleCnt="0"/>
      <dgm:spPr/>
    </dgm:pt>
    <dgm:pt modelId="{9CFDF05E-8283-3A49-BDDA-77CDA05DD443}" type="pres">
      <dgm:prSet presAssocID="{999C9301-0F30-4D40-8AC4-7441AA66A324}" presName="bigChev" presStyleLbl="node1" presStyleIdx="0" presStyleCnt="1"/>
      <dgm:spPr/>
      <dgm:t>
        <a:bodyPr/>
        <a:lstStyle/>
        <a:p>
          <a:endParaRPr lang="en-US"/>
        </a:p>
      </dgm:t>
    </dgm:pt>
    <dgm:pt modelId="{2BE92659-12B4-3247-BCE2-9D76DA050595}" type="pres">
      <dgm:prSet presAssocID="{FFF37ADA-4553-CB46-B786-269A16279992}" presName="parTrans" presStyleCnt="0"/>
      <dgm:spPr/>
    </dgm:pt>
    <dgm:pt modelId="{A58E61CE-B783-2E4D-94FE-931FAA16C686}" type="pres">
      <dgm:prSet presAssocID="{885B527A-18CF-CC4B-A855-E4C0CE1D7E13}" presName="node" presStyleLbl="alignAccFollowNode1" presStyleIdx="0" presStyleCnt="2">
        <dgm:presLayoutVars>
          <dgm:bulletEnabled val="1"/>
        </dgm:presLayoutVars>
      </dgm:prSet>
      <dgm:spPr/>
      <dgm:t>
        <a:bodyPr/>
        <a:lstStyle/>
        <a:p>
          <a:endParaRPr lang="en-US"/>
        </a:p>
      </dgm:t>
    </dgm:pt>
    <dgm:pt modelId="{9D8C6071-7CB3-C141-B0D0-0946825AC8E6}" type="pres">
      <dgm:prSet presAssocID="{B7C3F3A4-E093-2140-B6AB-825CE53E2F70}" presName="sibTrans" presStyleCnt="0"/>
      <dgm:spPr/>
    </dgm:pt>
    <dgm:pt modelId="{79D204C9-C7F4-2243-BBAA-1F8D00DF19EF}" type="pres">
      <dgm:prSet presAssocID="{075386E3-1E03-7844-8E52-8322A58E5816}" presName="node" presStyleLbl="alignAccFollowNode1" presStyleIdx="1" presStyleCnt="2">
        <dgm:presLayoutVars>
          <dgm:bulletEnabled val="1"/>
        </dgm:presLayoutVars>
      </dgm:prSet>
      <dgm:spPr/>
      <dgm:t>
        <a:bodyPr/>
        <a:lstStyle/>
        <a:p>
          <a:endParaRPr lang="en-US"/>
        </a:p>
      </dgm:t>
    </dgm:pt>
  </dgm:ptLst>
  <dgm:cxnLst>
    <dgm:cxn modelId="{FF807873-F2F4-D84D-BDC7-7BAB50C072E8}" srcId="{999C9301-0F30-4D40-8AC4-7441AA66A324}" destId="{075386E3-1E03-7844-8E52-8322A58E5816}" srcOrd="1" destOrd="0" parTransId="{18480F00-B176-734B-B70E-98989994BDE1}" sibTransId="{C33354AA-6A6A-CB4B-8544-D5FFC7E0C7EF}"/>
    <dgm:cxn modelId="{FB82799D-D236-504F-BCAA-4CBD4813EE8B}" srcId="{999C9301-0F30-4D40-8AC4-7441AA66A324}" destId="{885B527A-18CF-CC4B-A855-E4C0CE1D7E13}" srcOrd="0" destOrd="0" parTransId="{FFF37ADA-4553-CB46-B786-269A16279992}" sibTransId="{B7C3F3A4-E093-2140-B6AB-825CE53E2F70}"/>
    <dgm:cxn modelId="{7E82D7F3-A70C-4746-A3FE-C43463BAEF35}" srcId="{A6DDE2C8-0DBF-5E4F-9FF0-004B7A97184A}" destId="{999C9301-0F30-4D40-8AC4-7441AA66A324}" srcOrd="0" destOrd="0" parTransId="{4946DC73-4976-924B-9CCC-91652214FD3F}" sibTransId="{CA0A9426-E9FF-504B-92E7-7427C61E916D}"/>
    <dgm:cxn modelId="{CC91ACE1-9955-2840-AB3D-282F1FFBC571}" type="presOf" srcId="{999C9301-0F30-4D40-8AC4-7441AA66A324}" destId="{9CFDF05E-8283-3A49-BDDA-77CDA05DD443}" srcOrd="0" destOrd="0" presId="urn:microsoft.com/office/officeart/2005/8/layout/lProcess3"/>
    <dgm:cxn modelId="{49E6EE19-A190-AA49-8A93-B0040FB1853C}" type="presOf" srcId="{075386E3-1E03-7844-8E52-8322A58E5816}" destId="{79D204C9-C7F4-2243-BBAA-1F8D00DF19EF}" srcOrd="0" destOrd="0" presId="urn:microsoft.com/office/officeart/2005/8/layout/lProcess3"/>
    <dgm:cxn modelId="{E8A60BA5-2B94-2A4D-80A0-1DBA85D5142D}" type="presOf" srcId="{A6DDE2C8-0DBF-5E4F-9FF0-004B7A97184A}" destId="{BFA7FCE7-4A24-C84A-A017-F0DD7DD7E57E}" srcOrd="0" destOrd="0" presId="urn:microsoft.com/office/officeart/2005/8/layout/lProcess3"/>
    <dgm:cxn modelId="{FA8BD369-A62C-2442-8EF4-68337D4F1521}" type="presOf" srcId="{885B527A-18CF-CC4B-A855-E4C0CE1D7E13}" destId="{A58E61CE-B783-2E4D-94FE-931FAA16C686}" srcOrd="0" destOrd="0" presId="urn:microsoft.com/office/officeart/2005/8/layout/lProcess3"/>
    <dgm:cxn modelId="{B3B2BC2B-013C-4247-A944-9C8F5595B057}" type="presParOf" srcId="{BFA7FCE7-4A24-C84A-A017-F0DD7DD7E57E}" destId="{86F65F82-6AAE-3849-B5C8-75682EDB9BE9}" srcOrd="0" destOrd="0" presId="urn:microsoft.com/office/officeart/2005/8/layout/lProcess3"/>
    <dgm:cxn modelId="{71F1FF4B-A35C-494D-BD99-07ED888E373D}" type="presParOf" srcId="{86F65F82-6AAE-3849-B5C8-75682EDB9BE9}" destId="{9CFDF05E-8283-3A49-BDDA-77CDA05DD443}" srcOrd="0" destOrd="0" presId="urn:microsoft.com/office/officeart/2005/8/layout/lProcess3"/>
    <dgm:cxn modelId="{A445D398-BA8E-E142-9500-336C119B7F53}" type="presParOf" srcId="{86F65F82-6AAE-3849-B5C8-75682EDB9BE9}" destId="{2BE92659-12B4-3247-BCE2-9D76DA050595}" srcOrd="1" destOrd="0" presId="urn:microsoft.com/office/officeart/2005/8/layout/lProcess3"/>
    <dgm:cxn modelId="{486AB8AC-8B37-F744-968B-4C0A47456509}" type="presParOf" srcId="{86F65F82-6AAE-3849-B5C8-75682EDB9BE9}" destId="{A58E61CE-B783-2E4D-94FE-931FAA16C686}" srcOrd="2" destOrd="0" presId="urn:microsoft.com/office/officeart/2005/8/layout/lProcess3"/>
    <dgm:cxn modelId="{5AD01B27-8CAD-4946-BF1F-6A753A7D8F70}" type="presParOf" srcId="{86F65F82-6AAE-3849-B5C8-75682EDB9BE9}" destId="{9D8C6071-7CB3-C141-B0D0-0946825AC8E6}" srcOrd="3" destOrd="0" presId="urn:microsoft.com/office/officeart/2005/8/layout/lProcess3"/>
    <dgm:cxn modelId="{C25929DE-7AA3-EE47-A682-FCFCB58B8784}" type="presParOf" srcId="{86F65F82-6AAE-3849-B5C8-75682EDB9BE9}" destId="{79D204C9-C7F4-2243-BBAA-1F8D00DF19EF}"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6DDE2C8-0DBF-5E4F-9FF0-004B7A97184A}"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999C9301-0F30-4D40-8AC4-7441AA66A324}">
      <dgm:prSet/>
      <dgm:spPr/>
      <dgm:t>
        <a:bodyPr/>
        <a:lstStyle/>
        <a:p>
          <a:pPr rtl="0"/>
          <a:r>
            <a:rPr lang="en-GB" b="0" dirty="0" smtClean="0"/>
            <a:t>Create content strategy</a:t>
          </a:r>
          <a:endParaRPr lang="en-GB" b="0" u="none" dirty="0"/>
        </a:p>
      </dgm:t>
    </dgm:pt>
    <dgm:pt modelId="{4946DC73-4976-924B-9CCC-91652214FD3F}" type="parTrans" cxnId="{7E82D7F3-A70C-4746-A3FE-C43463BAEF35}">
      <dgm:prSet/>
      <dgm:spPr/>
      <dgm:t>
        <a:bodyPr/>
        <a:lstStyle/>
        <a:p>
          <a:endParaRPr lang="en-US"/>
        </a:p>
      </dgm:t>
    </dgm:pt>
    <dgm:pt modelId="{CA0A9426-E9FF-504B-92E7-7427C61E916D}" type="sibTrans" cxnId="{7E82D7F3-A70C-4746-A3FE-C43463BAEF35}">
      <dgm:prSet/>
      <dgm:spPr/>
      <dgm:t>
        <a:bodyPr/>
        <a:lstStyle/>
        <a:p>
          <a:endParaRPr lang="en-US"/>
        </a:p>
      </dgm:t>
    </dgm:pt>
    <dgm:pt modelId="{885B527A-18CF-CC4B-A855-E4C0CE1D7E13}">
      <dgm:prSet/>
      <dgm:spPr/>
      <dgm:t>
        <a:bodyPr/>
        <a:lstStyle/>
        <a:p>
          <a:pPr rtl="0"/>
          <a:r>
            <a:rPr lang="en-GB" dirty="0" smtClean="0"/>
            <a:t>Make it easy and efficient</a:t>
          </a:r>
          <a:endParaRPr lang="en-GB" b="0" dirty="0"/>
        </a:p>
      </dgm:t>
    </dgm:pt>
    <dgm:pt modelId="{FFF37ADA-4553-CB46-B786-269A16279992}" type="parTrans" cxnId="{FB82799D-D236-504F-BCAA-4CBD4813EE8B}">
      <dgm:prSet/>
      <dgm:spPr/>
      <dgm:t>
        <a:bodyPr/>
        <a:lstStyle/>
        <a:p>
          <a:endParaRPr lang="en-US"/>
        </a:p>
      </dgm:t>
    </dgm:pt>
    <dgm:pt modelId="{B7C3F3A4-E093-2140-B6AB-825CE53E2F70}" type="sibTrans" cxnId="{FB82799D-D236-504F-BCAA-4CBD4813EE8B}">
      <dgm:prSet/>
      <dgm:spPr/>
      <dgm:t>
        <a:bodyPr/>
        <a:lstStyle/>
        <a:p>
          <a:endParaRPr lang="en-US"/>
        </a:p>
      </dgm:t>
    </dgm:pt>
    <dgm:pt modelId="{075386E3-1E03-7844-8E52-8322A58E5816}">
      <dgm:prSet/>
      <dgm:spPr/>
      <dgm:t>
        <a:bodyPr/>
        <a:lstStyle/>
        <a:p>
          <a:pPr rtl="0"/>
          <a:r>
            <a:rPr lang="en-GB" dirty="0" smtClean="0"/>
            <a:t>Ensure content is focused</a:t>
          </a:r>
          <a:endParaRPr lang="en-GB" b="0" dirty="0"/>
        </a:p>
      </dgm:t>
    </dgm:pt>
    <dgm:pt modelId="{18480F00-B176-734B-B70E-98989994BDE1}" type="parTrans" cxnId="{FF807873-F2F4-D84D-BDC7-7BAB50C072E8}">
      <dgm:prSet/>
      <dgm:spPr/>
      <dgm:t>
        <a:bodyPr/>
        <a:lstStyle/>
        <a:p>
          <a:endParaRPr lang="en-US"/>
        </a:p>
      </dgm:t>
    </dgm:pt>
    <dgm:pt modelId="{C33354AA-6A6A-CB4B-8544-D5FFC7E0C7EF}" type="sibTrans" cxnId="{FF807873-F2F4-D84D-BDC7-7BAB50C072E8}">
      <dgm:prSet/>
      <dgm:spPr/>
      <dgm:t>
        <a:bodyPr/>
        <a:lstStyle/>
        <a:p>
          <a:endParaRPr lang="en-US"/>
        </a:p>
      </dgm:t>
    </dgm:pt>
    <dgm:pt modelId="{8CDB225D-B7ED-ED4A-A781-A6334006907A}">
      <dgm:prSet/>
      <dgm:spPr/>
      <dgm:t>
        <a:bodyPr/>
        <a:lstStyle/>
        <a:p>
          <a:pPr rtl="0"/>
          <a:r>
            <a:rPr lang="en-GB" dirty="0" smtClean="0"/>
            <a:t>Figure out what content AUS have, what AUS need, and what AUS can eliminate</a:t>
          </a:r>
        </a:p>
      </dgm:t>
    </dgm:pt>
    <dgm:pt modelId="{2502C86A-608D-334A-A031-7B25A9C2642A}" type="parTrans" cxnId="{57F934C0-C486-2D44-A200-1EEC3530AD2D}">
      <dgm:prSet/>
      <dgm:spPr/>
      <dgm:t>
        <a:bodyPr/>
        <a:lstStyle/>
        <a:p>
          <a:endParaRPr lang="en-US"/>
        </a:p>
      </dgm:t>
    </dgm:pt>
    <dgm:pt modelId="{BB695175-5533-054D-9F20-BDF5725EB930}" type="sibTrans" cxnId="{57F934C0-C486-2D44-A200-1EEC3530AD2D}">
      <dgm:prSet/>
      <dgm:spPr/>
      <dgm:t>
        <a:bodyPr/>
        <a:lstStyle/>
        <a:p>
          <a:endParaRPr lang="en-US"/>
        </a:p>
      </dgm:t>
    </dgm:pt>
    <dgm:pt modelId="{C941F40A-426C-A74C-AD03-6E9679B8528B}">
      <dgm:prSet/>
      <dgm:spPr/>
      <dgm:t>
        <a:bodyPr/>
        <a:lstStyle/>
        <a:p>
          <a:pPr rtl="0"/>
          <a:r>
            <a:rPr lang="en-GB" dirty="0" smtClean="0"/>
            <a:t>Identify how AUS new content will be structured and prioritized</a:t>
          </a:r>
        </a:p>
      </dgm:t>
    </dgm:pt>
    <dgm:pt modelId="{25AEEDBD-C585-F841-BEBE-63017C66FE3B}" type="parTrans" cxnId="{D9CE6309-100B-BA44-8637-E174ED01B653}">
      <dgm:prSet/>
      <dgm:spPr/>
      <dgm:t>
        <a:bodyPr/>
        <a:lstStyle/>
        <a:p>
          <a:endParaRPr lang="en-US"/>
        </a:p>
      </dgm:t>
    </dgm:pt>
    <dgm:pt modelId="{F53ADE83-3765-3D43-85BD-417FDD5E64E0}" type="sibTrans" cxnId="{D9CE6309-100B-BA44-8637-E174ED01B653}">
      <dgm:prSet/>
      <dgm:spPr/>
      <dgm:t>
        <a:bodyPr/>
        <a:lstStyle/>
        <a:p>
          <a:endParaRPr lang="en-US"/>
        </a:p>
      </dgm:t>
    </dgm:pt>
    <dgm:pt modelId="{9AD480D0-1AE9-C845-B425-D6E0CAEC2695}">
      <dgm:prSet/>
      <dgm:spPr/>
      <dgm:t>
        <a:bodyPr/>
        <a:lstStyle/>
        <a:p>
          <a:pPr rtl="0"/>
          <a:r>
            <a:rPr lang="en-GB" dirty="0" smtClean="0"/>
            <a:t>Clear workflow</a:t>
          </a:r>
        </a:p>
      </dgm:t>
    </dgm:pt>
    <dgm:pt modelId="{C2570600-DD10-D14C-8936-5154B3A30916}" type="parTrans" cxnId="{EEED53CF-9EE5-0848-869C-0F4E1BDBD144}">
      <dgm:prSet/>
      <dgm:spPr/>
      <dgm:t>
        <a:bodyPr/>
        <a:lstStyle/>
        <a:p>
          <a:endParaRPr lang="en-US"/>
        </a:p>
      </dgm:t>
    </dgm:pt>
    <dgm:pt modelId="{D21EA197-7697-5F4B-AB2E-26EFA932800E}" type="sibTrans" cxnId="{EEED53CF-9EE5-0848-869C-0F4E1BDBD144}">
      <dgm:prSet/>
      <dgm:spPr/>
      <dgm:t>
        <a:bodyPr/>
        <a:lstStyle/>
        <a:p>
          <a:endParaRPr lang="en-US"/>
        </a:p>
      </dgm:t>
    </dgm:pt>
    <dgm:pt modelId="{BFA7FCE7-4A24-C84A-A017-F0DD7DD7E57E}" type="pres">
      <dgm:prSet presAssocID="{A6DDE2C8-0DBF-5E4F-9FF0-004B7A97184A}" presName="Name0" presStyleCnt="0">
        <dgm:presLayoutVars>
          <dgm:chPref val="3"/>
          <dgm:dir/>
          <dgm:animLvl val="lvl"/>
          <dgm:resizeHandles/>
        </dgm:presLayoutVars>
      </dgm:prSet>
      <dgm:spPr/>
      <dgm:t>
        <a:bodyPr/>
        <a:lstStyle/>
        <a:p>
          <a:endParaRPr lang="en-US"/>
        </a:p>
      </dgm:t>
    </dgm:pt>
    <dgm:pt modelId="{86F65F82-6AAE-3849-B5C8-75682EDB9BE9}" type="pres">
      <dgm:prSet presAssocID="{999C9301-0F30-4D40-8AC4-7441AA66A324}" presName="horFlow" presStyleCnt="0"/>
      <dgm:spPr/>
    </dgm:pt>
    <dgm:pt modelId="{9CFDF05E-8283-3A49-BDDA-77CDA05DD443}" type="pres">
      <dgm:prSet presAssocID="{999C9301-0F30-4D40-8AC4-7441AA66A324}" presName="bigChev" presStyleLbl="node1" presStyleIdx="0" presStyleCnt="1"/>
      <dgm:spPr/>
      <dgm:t>
        <a:bodyPr/>
        <a:lstStyle/>
        <a:p>
          <a:endParaRPr lang="en-US"/>
        </a:p>
      </dgm:t>
    </dgm:pt>
    <dgm:pt modelId="{2BE92659-12B4-3247-BCE2-9D76DA050595}" type="pres">
      <dgm:prSet presAssocID="{FFF37ADA-4553-CB46-B786-269A16279992}" presName="parTrans" presStyleCnt="0"/>
      <dgm:spPr/>
    </dgm:pt>
    <dgm:pt modelId="{A58E61CE-B783-2E4D-94FE-931FAA16C686}" type="pres">
      <dgm:prSet presAssocID="{885B527A-18CF-CC4B-A855-E4C0CE1D7E13}" presName="node" presStyleLbl="alignAccFollowNode1" presStyleIdx="0" presStyleCnt="5">
        <dgm:presLayoutVars>
          <dgm:bulletEnabled val="1"/>
        </dgm:presLayoutVars>
      </dgm:prSet>
      <dgm:spPr/>
      <dgm:t>
        <a:bodyPr/>
        <a:lstStyle/>
        <a:p>
          <a:endParaRPr lang="en-US"/>
        </a:p>
      </dgm:t>
    </dgm:pt>
    <dgm:pt modelId="{9D8C6071-7CB3-C141-B0D0-0946825AC8E6}" type="pres">
      <dgm:prSet presAssocID="{B7C3F3A4-E093-2140-B6AB-825CE53E2F70}" presName="sibTrans" presStyleCnt="0"/>
      <dgm:spPr/>
    </dgm:pt>
    <dgm:pt modelId="{79D204C9-C7F4-2243-BBAA-1F8D00DF19EF}" type="pres">
      <dgm:prSet presAssocID="{075386E3-1E03-7844-8E52-8322A58E5816}" presName="node" presStyleLbl="alignAccFollowNode1" presStyleIdx="1" presStyleCnt="5">
        <dgm:presLayoutVars>
          <dgm:bulletEnabled val="1"/>
        </dgm:presLayoutVars>
      </dgm:prSet>
      <dgm:spPr/>
      <dgm:t>
        <a:bodyPr/>
        <a:lstStyle/>
        <a:p>
          <a:endParaRPr lang="en-US"/>
        </a:p>
      </dgm:t>
    </dgm:pt>
    <dgm:pt modelId="{385FD04E-1E10-9846-AC1C-6F70E6AAE995}" type="pres">
      <dgm:prSet presAssocID="{C33354AA-6A6A-CB4B-8544-D5FFC7E0C7EF}" presName="sibTrans" presStyleCnt="0"/>
      <dgm:spPr/>
    </dgm:pt>
    <dgm:pt modelId="{C258209F-9209-7B44-A644-F7C728FE919D}" type="pres">
      <dgm:prSet presAssocID="{8CDB225D-B7ED-ED4A-A781-A6334006907A}" presName="node" presStyleLbl="alignAccFollowNode1" presStyleIdx="2" presStyleCnt="5">
        <dgm:presLayoutVars>
          <dgm:bulletEnabled val="1"/>
        </dgm:presLayoutVars>
      </dgm:prSet>
      <dgm:spPr/>
      <dgm:t>
        <a:bodyPr/>
        <a:lstStyle/>
        <a:p>
          <a:endParaRPr lang="en-US"/>
        </a:p>
      </dgm:t>
    </dgm:pt>
    <dgm:pt modelId="{1D0D0081-7BE6-8C49-8959-362C4C7A38AB}" type="pres">
      <dgm:prSet presAssocID="{BB695175-5533-054D-9F20-BDF5725EB930}" presName="sibTrans" presStyleCnt="0"/>
      <dgm:spPr/>
    </dgm:pt>
    <dgm:pt modelId="{CB4C244E-2847-9547-828F-8623F1A094F1}" type="pres">
      <dgm:prSet presAssocID="{C941F40A-426C-A74C-AD03-6E9679B8528B}" presName="node" presStyleLbl="alignAccFollowNode1" presStyleIdx="3" presStyleCnt="5">
        <dgm:presLayoutVars>
          <dgm:bulletEnabled val="1"/>
        </dgm:presLayoutVars>
      </dgm:prSet>
      <dgm:spPr/>
      <dgm:t>
        <a:bodyPr/>
        <a:lstStyle/>
        <a:p>
          <a:endParaRPr lang="en-US"/>
        </a:p>
      </dgm:t>
    </dgm:pt>
    <dgm:pt modelId="{D44A5365-4717-5742-93F8-D5E3044DEB67}" type="pres">
      <dgm:prSet presAssocID="{F53ADE83-3765-3D43-85BD-417FDD5E64E0}" presName="sibTrans" presStyleCnt="0"/>
      <dgm:spPr/>
    </dgm:pt>
    <dgm:pt modelId="{8434D589-1349-EE4B-9B29-92457A92EF6A}" type="pres">
      <dgm:prSet presAssocID="{9AD480D0-1AE9-C845-B425-D6E0CAEC2695}" presName="node" presStyleLbl="alignAccFollowNode1" presStyleIdx="4" presStyleCnt="5">
        <dgm:presLayoutVars>
          <dgm:bulletEnabled val="1"/>
        </dgm:presLayoutVars>
      </dgm:prSet>
      <dgm:spPr/>
      <dgm:t>
        <a:bodyPr/>
        <a:lstStyle/>
        <a:p>
          <a:endParaRPr lang="en-US"/>
        </a:p>
      </dgm:t>
    </dgm:pt>
  </dgm:ptLst>
  <dgm:cxnLst>
    <dgm:cxn modelId="{FF807873-F2F4-D84D-BDC7-7BAB50C072E8}" srcId="{999C9301-0F30-4D40-8AC4-7441AA66A324}" destId="{075386E3-1E03-7844-8E52-8322A58E5816}" srcOrd="1" destOrd="0" parTransId="{18480F00-B176-734B-B70E-98989994BDE1}" sibTransId="{C33354AA-6A6A-CB4B-8544-D5FFC7E0C7EF}"/>
    <dgm:cxn modelId="{FB82799D-D236-504F-BCAA-4CBD4813EE8B}" srcId="{999C9301-0F30-4D40-8AC4-7441AA66A324}" destId="{885B527A-18CF-CC4B-A855-E4C0CE1D7E13}" srcOrd="0" destOrd="0" parTransId="{FFF37ADA-4553-CB46-B786-269A16279992}" sibTransId="{B7C3F3A4-E093-2140-B6AB-825CE53E2F70}"/>
    <dgm:cxn modelId="{2F5D9F9F-AACB-FB41-9909-71E0941DD4DE}" type="presOf" srcId="{A6DDE2C8-0DBF-5E4F-9FF0-004B7A97184A}" destId="{BFA7FCE7-4A24-C84A-A017-F0DD7DD7E57E}" srcOrd="0" destOrd="0" presId="urn:microsoft.com/office/officeart/2005/8/layout/lProcess3"/>
    <dgm:cxn modelId="{1F7B80FE-6DF2-3E4C-8488-2C2861338766}" type="presOf" srcId="{075386E3-1E03-7844-8E52-8322A58E5816}" destId="{79D204C9-C7F4-2243-BBAA-1F8D00DF19EF}" srcOrd="0" destOrd="0" presId="urn:microsoft.com/office/officeart/2005/8/layout/lProcess3"/>
    <dgm:cxn modelId="{3CC1F733-61E6-7340-B062-F7C73AB298D0}" type="presOf" srcId="{8CDB225D-B7ED-ED4A-A781-A6334006907A}" destId="{C258209F-9209-7B44-A644-F7C728FE919D}" srcOrd="0" destOrd="0" presId="urn:microsoft.com/office/officeart/2005/8/layout/lProcess3"/>
    <dgm:cxn modelId="{7E82D7F3-A70C-4746-A3FE-C43463BAEF35}" srcId="{A6DDE2C8-0DBF-5E4F-9FF0-004B7A97184A}" destId="{999C9301-0F30-4D40-8AC4-7441AA66A324}" srcOrd="0" destOrd="0" parTransId="{4946DC73-4976-924B-9CCC-91652214FD3F}" sibTransId="{CA0A9426-E9FF-504B-92E7-7427C61E916D}"/>
    <dgm:cxn modelId="{DC82AB8A-DC51-0B45-A68B-771B041319AD}" type="presOf" srcId="{9AD480D0-1AE9-C845-B425-D6E0CAEC2695}" destId="{8434D589-1349-EE4B-9B29-92457A92EF6A}" srcOrd="0" destOrd="0" presId="urn:microsoft.com/office/officeart/2005/8/layout/lProcess3"/>
    <dgm:cxn modelId="{FE3D3B71-3F8B-B14C-A24B-ED0909401071}" type="presOf" srcId="{885B527A-18CF-CC4B-A855-E4C0CE1D7E13}" destId="{A58E61CE-B783-2E4D-94FE-931FAA16C686}" srcOrd="0" destOrd="0" presId="urn:microsoft.com/office/officeart/2005/8/layout/lProcess3"/>
    <dgm:cxn modelId="{D9CE6309-100B-BA44-8637-E174ED01B653}" srcId="{999C9301-0F30-4D40-8AC4-7441AA66A324}" destId="{C941F40A-426C-A74C-AD03-6E9679B8528B}" srcOrd="3" destOrd="0" parTransId="{25AEEDBD-C585-F841-BEBE-63017C66FE3B}" sibTransId="{F53ADE83-3765-3D43-85BD-417FDD5E64E0}"/>
    <dgm:cxn modelId="{57F934C0-C486-2D44-A200-1EEC3530AD2D}" srcId="{999C9301-0F30-4D40-8AC4-7441AA66A324}" destId="{8CDB225D-B7ED-ED4A-A781-A6334006907A}" srcOrd="2" destOrd="0" parTransId="{2502C86A-608D-334A-A031-7B25A9C2642A}" sibTransId="{BB695175-5533-054D-9F20-BDF5725EB930}"/>
    <dgm:cxn modelId="{A2F90E92-3562-D146-B59C-947DCE1B52DB}" type="presOf" srcId="{999C9301-0F30-4D40-8AC4-7441AA66A324}" destId="{9CFDF05E-8283-3A49-BDDA-77CDA05DD443}" srcOrd="0" destOrd="0" presId="urn:microsoft.com/office/officeart/2005/8/layout/lProcess3"/>
    <dgm:cxn modelId="{11098F40-3060-5840-986A-E5985F1019C2}" type="presOf" srcId="{C941F40A-426C-A74C-AD03-6E9679B8528B}" destId="{CB4C244E-2847-9547-828F-8623F1A094F1}" srcOrd="0" destOrd="0" presId="urn:microsoft.com/office/officeart/2005/8/layout/lProcess3"/>
    <dgm:cxn modelId="{EEED53CF-9EE5-0848-869C-0F4E1BDBD144}" srcId="{999C9301-0F30-4D40-8AC4-7441AA66A324}" destId="{9AD480D0-1AE9-C845-B425-D6E0CAEC2695}" srcOrd="4" destOrd="0" parTransId="{C2570600-DD10-D14C-8936-5154B3A30916}" sibTransId="{D21EA197-7697-5F4B-AB2E-26EFA932800E}"/>
    <dgm:cxn modelId="{AF568158-1850-D948-A6CD-A0B7218A17D9}" type="presParOf" srcId="{BFA7FCE7-4A24-C84A-A017-F0DD7DD7E57E}" destId="{86F65F82-6AAE-3849-B5C8-75682EDB9BE9}" srcOrd="0" destOrd="0" presId="urn:microsoft.com/office/officeart/2005/8/layout/lProcess3"/>
    <dgm:cxn modelId="{4FBE2475-D581-384E-BA7A-54860915F212}" type="presParOf" srcId="{86F65F82-6AAE-3849-B5C8-75682EDB9BE9}" destId="{9CFDF05E-8283-3A49-BDDA-77CDA05DD443}" srcOrd="0" destOrd="0" presId="urn:microsoft.com/office/officeart/2005/8/layout/lProcess3"/>
    <dgm:cxn modelId="{5EC373B7-41D0-314D-9EE0-DAC9DFDEAC17}" type="presParOf" srcId="{86F65F82-6AAE-3849-B5C8-75682EDB9BE9}" destId="{2BE92659-12B4-3247-BCE2-9D76DA050595}" srcOrd="1" destOrd="0" presId="urn:microsoft.com/office/officeart/2005/8/layout/lProcess3"/>
    <dgm:cxn modelId="{D963469A-0B4B-D64A-9F47-696A2280C4D7}" type="presParOf" srcId="{86F65F82-6AAE-3849-B5C8-75682EDB9BE9}" destId="{A58E61CE-B783-2E4D-94FE-931FAA16C686}" srcOrd="2" destOrd="0" presId="urn:microsoft.com/office/officeart/2005/8/layout/lProcess3"/>
    <dgm:cxn modelId="{71FE9C83-B8C2-0943-A198-17E7C37001FA}" type="presParOf" srcId="{86F65F82-6AAE-3849-B5C8-75682EDB9BE9}" destId="{9D8C6071-7CB3-C141-B0D0-0946825AC8E6}" srcOrd="3" destOrd="0" presId="urn:microsoft.com/office/officeart/2005/8/layout/lProcess3"/>
    <dgm:cxn modelId="{921FB547-2D84-D049-9D39-484340F6E301}" type="presParOf" srcId="{86F65F82-6AAE-3849-B5C8-75682EDB9BE9}" destId="{79D204C9-C7F4-2243-BBAA-1F8D00DF19EF}" srcOrd="4" destOrd="0" presId="urn:microsoft.com/office/officeart/2005/8/layout/lProcess3"/>
    <dgm:cxn modelId="{534979F6-C552-8F47-B643-55DBFE8F618B}" type="presParOf" srcId="{86F65F82-6AAE-3849-B5C8-75682EDB9BE9}" destId="{385FD04E-1E10-9846-AC1C-6F70E6AAE995}" srcOrd="5" destOrd="0" presId="urn:microsoft.com/office/officeart/2005/8/layout/lProcess3"/>
    <dgm:cxn modelId="{3F75856A-9A1C-EA46-8FA6-AFA7236BBE89}" type="presParOf" srcId="{86F65F82-6AAE-3849-B5C8-75682EDB9BE9}" destId="{C258209F-9209-7B44-A644-F7C728FE919D}" srcOrd="6" destOrd="0" presId="urn:microsoft.com/office/officeart/2005/8/layout/lProcess3"/>
    <dgm:cxn modelId="{928E7BA1-05C4-3945-AB57-1E072543B068}" type="presParOf" srcId="{86F65F82-6AAE-3849-B5C8-75682EDB9BE9}" destId="{1D0D0081-7BE6-8C49-8959-362C4C7A38AB}" srcOrd="7" destOrd="0" presId="urn:microsoft.com/office/officeart/2005/8/layout/lProcess3"/>
    <dgm:cxn modelId="{6DC588C3-3C0C-8B47-B8B9-53851A10A8A2}" type="presParOf" srcId="{86F65F82-6AAE-3849-B5C8-75682EDB9BE9}" destId="{CB4C244E-2847-9547-828F-8623F1A094F1}" srcOrd="8" destOrd="0" presId="urn:microsoft.com/office/officeart/2005/8/layout/lProcess3"/>
    <dgm:cxn modelId="{4025E704-6CD3-344D-A3F5-E50B7F33FC2C}" type="presParOf" srcId="{86F65F82-6AAE-3849-B5C8-75682EDB9BE9}" destId="{D44A5365-4717-5742-93F8-D5E3044DEB67}" srcOrd="9" destOrd="0" presId="urn:microsoft.com/office/officeart/2005/8/layout/lProcess3"/>
    <dgm:cxn modelId="{71371D10-3847-3D47-AEFB-6C478F0F6965}" type="presParOf" srcId="{86F65F82-6AAE-3849-B5C8-75682EDB9BE9}" destId="{8434D589-1349-EE4B-9B29-92457A92EF6A}" srcOrd="1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17506-9AFD-6D4D-A91C-85D086D0EBA5}"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C68876D6-ADD2-E34B-AF9E-EC9CA4304C29}">
      <dgm:prSet/>
      <dgm:spPr/>
      <dgm:t>
        <a:bodyPr/>
        <a:lstStyle/>
        <a:p>
          <a:r>
            <a:rPr lang="en-GB" dirty="0" smtClean="0"/>
            <a:t>External audiences in particular found it difficult to navigate to relevant areas of the website using the options contained in the primary navigation area. </a:t>
          </a:r>
          <a:endParaRPr lang="en-US" dirty="0"/>
        </a:p>
      </dgm:t>
    </dgm:pt>
    <dgm:pt modelId="{3649BC92-7B04-FC44-9EA8-C9EF5535B99C}" type="parTrans" cxnId="{1062DCEC-A968-3944-8A18-50EB4EDA634F}">
      <dgm:prSet/>
      <dgm:spPr/>
      <dgm:t>
        <a:bodyPr/>
        <a:lstStyle/>
        <a:p>
          <a:endParaRPr lang="en-US"/>
        </a:p>
      </dgm:t>
    </dgm:pt>
    <dgm:pt modelId="{F73EFE5C-E83B-5E4C-9606-17B4D5861E47}" type="sibTrans" cxnId="{1062DCEC-A968-3944-8A18-50EB4EDA634F}">
      <dgm:prSet/>
      <dgm:spPr/>
      <dgm:t>
        <a:bodyPr/>
        <a:lstStyle/>
        <a:p>
          <a:endParaRPr lang="en-US"/>
        </a:p>
      </dgm:t>
    </dgm:pt>
    <dgm:pt modelId="{4EAA5BAA-62BC-544E-A759-FFACD0CA2E89}">
      <dgm:prSet/>
      <dgm:spPr/>
      <dgm:t>
        <a:bodyPr/>
        <a:lstStyle/>
        <a:p>
          <a:r>
            <a:rPr lang="en-GB" smtClean="0"/>
            <a:t>Future students as audience have the same referred point </a:t>
          </a:r>
          <a:endParaRPr lang="en-US"/>
        </a:p>
      </dgm:t>
    </dgm:pt>
    <dgm:pt modelId="{1B311176-6597-DF4A-A75C-07C253BDB591}" type="parTrans" cxnId="{62AE1A8A-69A8-A944-A71D-08E446E1EB2D}">
      <dgm:prSet/>
      <dgm:spPr/>
      <dgm:t>
        <a:bodyPr/>
        <a:lstStyle/>
        <a:p>
          <a:endParaRPr lang="en-US"/>
        </a:p>
      </dgm:t>
    </dgm:pt>
    <dgm:pt modelId="{44621EF2-EBF2-FC4F-BDE2-B5FF47D5E931}" type="sibTrans" cxnId="{62AE1A8A-69A8-A944-A71D-08E446E1EB2D}">
      <dgm:prSet/>
      <dgm:spPr/>
      <dgm:t>
        <a:bodyPr/>
        <a:lstStyle/>
        <a:p>
          <a:endParaRPr lang="en-US"/>
        </a:p>
      </dgm:t>
    </dgm:pt>
    <dgm:pt modelId="{E8DEDF57-1355-544C-B182-810154C388EB}">
      <dgm:prSet/>
      <dgm:spPr/>
      <dgm:t>
        <a:bodyPr/>
        <a:lstStyle/>
        <a:p>
          <a:r>
            <a:rPr lang="en-GB" smtClean="0"/>
            <a:t>The </a:t>
          </a:r>
          <a:r>
            <a:rPr lang="en-GB" dirty="0" smtClean="0"/>
            <a:t>lack of a dedicated 'current students' section within the publicly accessible areas of the site (excluding the sub-section under ‘On Campus’) led to some confusion when trying to locate the university.</a:t>
          </a:r>
          <a:endParaRPr lang="en-US" dirty="0"/>
        </a:p>
      </dgm:t>
    </dgm:pt>
    <dgm:pt modelId="{B6838158-AA7F-1643-8019-40D49625278A}" type="parTrans" cxnId="{AA010033-980E-8442-BC49-9EAB652AE00F}">
      <dgm:prSet/>
      <dgm:spPr/>
      <dgm:t>
        <a:bodyPr/>
        <a:lstStyle/>
        <a:p>
          <a:endParaRPr lang="en-US"/>
        </a:p>
      </dgm:t>
    </dgm:pt>
    <dgm:pt modelId="{396A9802-8361-5B4C-B5E3-4DC8158CBDA8}" type="sibTrans" cxnId="{AA010033-980E-8442-BC49-9EAB652AE00F}">
      <dgm:prSet/>
      <dgm:spPr/>
      <dgm:t>
        <a:bodyPr/>
        <a:lstStyle/>
        <a:p>
          <a:endParaRPr lang="en-US"/>
        </a:p>
      </dgm:t>
    </dgm:pt>
    <dgm:pt modelId="{BD960221-E445-A44D-A676-9DF8BADD6997}" type="pres">
      <dgm:prSet presAssocID="{F1117506-9AFD-6D4D-A91C-85D086D0EBA5}" presName="compositeShape" presStyleCnt="0">
        <dgm:presLayoutVars>
          <dgm:dir/>
          <dgm:resizeHandles/>
        </dgm:presLayoutVars>
      </dgm:prSet>
      <dgm:spPr/>
      <dgm:t>
        <a:bodyPr/>
        <a:lstStyle/>
        <a:p>
          <a:endParaRPr lang="en-US"/>
        </a:p>
      </dgm:t>
    </dgm:pt>
    <dgm:pt modelId="{7F65ABB7-59D7-4345-A212-4A716C1713A9}" type="pres">
      <dgm:prSet presAssocID="{F1117506-9AFD-6D4D-A91C-85D086D0EBA5}" presName="pyramid" presStyleLbl="node1" presStyleIdx="0" presStyleCnt="1" custLinFactX="50344" custLinFactNeighborX="100000" custLinFactNeighborY="-5408"/>
      <dgm:spPr/>
    </dgm:pt>
    <dgm:pt modelId="{2832446E-3C81-7C4D-A56C-264BD7B36BA9}" type="pres">
      <dgm:prSet presAssocID="{F1117506-9AFD-6D4D-A91C-85D086D0EBA5}" presName="theList" presStyleCnt="0"/>
      <dgm:spPr/>
    </dgm:pt>
    <dgm:pt modelId="{40E8996F-097E-A647-B049-7F47484E104B}" type="pres">
      <dgm:prSet presAssocID="{C68876D6-ADD2-E34B-AF9E-EC9CA4304C29}" presName="aNode" presStyleLbl="fgAcc1" presStyleIdx="0" presStyleCnt="3">
        <dgm:presLayoutVars>
          <dgm:bulletEnabled val="1"/>
        </dgm:presLayoutVars>
      </dgm:prSet>
      <dgm:spPr/>
      <dgm:t>
        <a:bodyPr/>
        <a:lstStyle/>
        <a:p>
          <a:endParaRPr lang="en-US"/>
        </a:p>
      </dgm:t>
    </dgm:pt>
    <dgm:pt modelId="{925CAEE8-A147-C640-8101-BD98B664B959}" type="pres">
      <dgm:prSet presAssocID="{C68876D6-ADD2-E34B-AF9E-EC9CA4304C29}" presName="aSpace" presStyleCnt="0"/>
      <dgm:spPr/>
    </dgm:pt>
    <dgm:pt modelId="{47583082-A8CB-FB4F-B90B-5F7795EDAD4B}" type="pres">
      <dgm:prSet presAssocID="{4EAA5BAA-62BC-544E-A759-FFACD0CA2E89}" presName="aNode" presStyleLbl="fgAcc1" presStyleIdx="1" presStyleCnt="3">
        <dgm:presLayoutVars>
          <dgm:bulletEnabled val="1"/>
        </dgm:presLayoutVars>
      </dgm:prSet>
      <dgm:spPr/>
      <dgm:t>
        <a:bodyPr/>
        <a:lstStyle/>
        <a:p>
          <a:endParaRPr lang="en-US"/>
        </a:p>
      </dgm:t>
    </dgm:pt>
    <dgm:pt modelId="{A90B19CE-57C7-5D46-88E5-C9A12D3F0284}" type="pres">
      <dgm:prSet presAssocID="{4EAA5BAA-62BC-544E-A759-FFACD0CA2E89}" presName="aSpace" presStyleCnt="0"/>
      <dgm:spPr/>
    </dgm:pt>
    <dgm:pt modelId="{9857D75C-84C6-C740-A72A-126008AB1498}" type="pres">
      <dgm:prSet presAssocID="{E8DEDF57-1355-544C-B182-810154C388EB}" presName="aNode" presStyleLbl="fgAcc1" presStyleIdx="2" presStyleCnt="3">
        <dgm:presLayoutVars>
          <dgm:bulletEnabled val="1"/>
        </dgm:presLayoutVars>
      </dgm:prSet>
      <dgm:spPr/>
      <dgm:t>
        <a:bodyPr/>
        <a:lstStyle/>
        <a:p>
          <a:endParaRPr lang="en-US"/>
        </a:p>
      </dgm:t>
    </dgm:pt>
    <dgm:pt modelId="{7E7C741E-5A45-834C-BA5A-AEA1A11A1FB5}" type="pres">
      <dgm:prSet presAssocID="{E8DEDF57-1355-544C-B182-810154C388EB}" presName="aSpace" presStyleCnt="0"/>
      <dgm:spPr/>
    </dgm:pt>
  </dgm:ptLst>
  <dgm:cxnLst>
    <dgm:cxn modelId="{A4C1E393-29C5-E34B-9154-3D9237E1FA24}" type="presOf" srcId="{C68876D6-ADD2-E34B-AF9E-EC9CA4304C29}" destId="{40E8996F-097E-A647-B049-7F47484E104B}" srcOrd="0" destOrd="0" presId="urn:microsoft.com/office/officeart/2005/8/layout/pyramid2"/>
    <dgm:cxn modelId="{1062DCEC-A968-3944-8A18-50EB4EDA634F}" srcId="{F1117506-9AFD-6D4D-A91C-85D086D0EBA5}" destId="{C68876D6-ADD2-E34B-AF9E-EC9CA4304C29}" srcOrd="0" destOrd="0" parTransId="{3649BC92-7B04-FC44-9EA8-C9EF5535B99C}" sibTransId="{F73EFE5C-E83B-5E4C-9606-17B4D5861E47}"/>
    <dgm:cxn modelId="{2457C280-4FE9-E144-B261-5A12188A72CC}" type="presOf" srcId="{E8DEDF57-1355-544C-B182-810154C388EB}" destId="{9857D75C-84C6-C740-A72A-126008AB1498}" srcOrd="0" destOrd="0" presId="urn:microsoft.com/office/officeart/2005/8/layout/pyramid2"/>
    <dgm:cxn modelId="{AA010033-980E-8442-BC49-9EAB652AE00F}" srcId="{F1117506-9AFD-6D4D-A91C-85D086D0EBA5}" destId="{E8DEDF57-1355-544C-B182-810154C388EB}" srcOrd="2" destOrd="0" parTransId="{B6838158-AA7F-1643-8019-40D49625278A}" sibTransId="{396A9802-8361-5B4C-B5E3-4DC8158CBDA8}"/>
    <dgm:cxn modelId="{8B271B1C-0E86-F74D-8DF7-4F5AD4A293AC}" type="presOf" srcId="{4EAA5BAA-62BC-544E-A759-FFACD0CA2E89}" destId="{47583082-A8CB-FB4F-B90B-5F7795EDAD4B}" srcOrd="0" destOrd="0" presId="urn:microsoft.com/office/officeart/2005/8/layout/pyramid2"/>
    <dgm:cxn modelId="{62AE1A8A-69A8-A944-A71D-08E446E1EB2D}" srcId="{F1117506-9AFD-6D4D-A91C-85D086D0EBA5}" destId="{4EAA5BAA-62BC-544E-A759-FFACD0CA2E89}" srcOrd="1" destOrd="0" parTransId="{1B311176-6597-DF4A-A75C-07C253BDB591}" sibTransId="{44621EF2-EBF2-FC4F-BDE2-B5FF47D5E931}"/>
    <dgm:cxn modelId="{B839077D-A70C-264C-8041-6E4A74AE4484}" type="presOf" srcId="{F1117506-9AFD-6D4D-A91C-85D086D0EBA5}" destId="{BD960221-E445-A44D-A676-9DF8BADD6997}" srcOrd="0" destOrd="0" presId="urn:microsoft.com/office/officeart/2005/8/layout/pyramid2"/>
    <dgm:cxn modelId="{799FE849-1A54-7C42-A785-59C9CC04B66C}" type="presParOf" srcId="{BD960221-E445-A44D-A676-9DF8BADD6997}" destId="{7F65ABB7-59D7-4345-A212-4A716C1713A9}" srcOrd="0" destOrd="0" presId="urn:microsoft.com/office/officeart/2005/8/layout/pyramid2"/>
    <dgm:cxn modelId="{6C76BF8E-BD7D-4F47-A449-61489F4FCC02}" type="presParOf" srcId="{BD960221-E445-A44D-A676-9DF8BADD6997}" destId="{2832446E-3C81-7C4D-A56C-264BD7B36BA9}" srcOrd="1" destOrd="0" presId="urn:microsoft.com/office/officeart/2005/8/layout/pyramid2"/>
    <dgm:cxn modelId="{BA850C74-B20F-A844-B55F-6EF9DDC47E16}" type="presParOf" srcId="{2832446E-3C81-7C4D-A56C-264BD7B36BA9}" destId="{40E8996F-097E-A647-B049-7F47484E104B}" srcOrd="0" destOrd="0" presId="urn:microsoft.com/office/officeart/2005/8/layout/pyramid2"/>
    <dgm:cxn modelId="{D250C91E-E6DF-9A4B-9D2B-929900661B54}" type="presParOf" srcId="{2832446E-3C81-7C4D-A56C-264BD7B36BA9}" destId="{925CAEE8-A147-C640-8101-BD98B664B959}" srcOrd="1" destOrd="0" presId="urn:microsoft.com/office/officeart/2005/8/layout/pyramid2"/>
    <dgm:cxn modelId="{695DB440-D4F0-DB4E-A3CC-BF5DBD5A71B7}" type="presParOf" srcId="{2832446E-3C81-7C4D-A56C-264BD7B36BA9}" destId="{47583082-A8CB-FB4F-B90B-5F7795EDAD4B}" srcOrd="2" destOrd="0" presId="urn:microsoft.com/office/officeart/2005/8/layout/pyramid2"/>
    <dgm:cxn modelId="{DBFE0111-92A2-C04B-AC70-87F43272563F}" type="presParOf" srcId="{2832446E-3C81-7C4D-A56C-264BD7B36BA9}" destId="{A90B19CE-57C7-5D46-88E5-C9A12D3F0284}" srcOrd="3" destOrd="0" presId="urn:microsoft.com/office/officeart/2005/8/layout/pyramid2"/>
    <dgm:cxn modelId="{716F1E22-F323-3C4B-9A54-6D0EA7ADB38A}" type="presParOf" srcId="{2832446E-3C81-7C4D-A56C-264BD7B36BA9}" destId="{9857D75C-84C6-C740-A72A-126008AB1498}" srcOrd="4" destOrd="0" presId="urn:microsoft.com/office/officeart/2005/8/layout/pyramid2"/>
    <dgm:cxn modelId="{494C4748-06DE-8341-BDED-C45FE7DA6037}" type="presParOf" srcId="{2832446E-3C81-7C4D-A56C-264BD7B36BA9}" destId="{7E7C741E-5A45-834C-BA5A-AEA1A11A1FB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08EFC2-092D-2C49-A066-5A24B1950471}"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F0D21AB4-C2C2-2342-9637-D2CBD7A9E309}">
      <dgm:prSet/>
      <dgm:spPr/>
      <dgm:t>
        <a:bodyPr/>
        <a:lstStyle/>
        <a:p>
          <a:pPr rtl="0"/>
          <a:r>
            <a:rPr lang="en-GB" dirty="0" smtClean="0"/>
            <a:t>The new strategy will help to implement a system whereby audiences are identified. </a:t>
          </a:r>
          <a:endParaRPr lang="en-GB" dirty="0"/>
        </a:p>
      </dgm:t>
    </dgm:pt>
    <dgm:pt modelId="{2A62CCC8-B7D5-0C4B-A371-827B440BEF93}" type="parTrans" cxnId="{3F088F47-5C60-2C4B-936F-F8D043A0194A}">
      <dgm:prSet/>
      <dgm:spPr/>
      <dgm:t>
        <a:bodyPr/>
        <a:lstStyle/>
        <a:p>
          <a:endParaRPr lang="en-US"/>
        </a:p>
      </dgm:t>
    </dgm:pt>
    <dgm:pt modelId="{45E06FC1-6ED1-3448-A14C-C99D9F441D24}" type="sibTrans" cxnId="{3F088F47-5C60-2C4B-936F-F8D043A0194A}">
      <dgm:prSet/>
      <dgm:spPr/>
      <dgm:t>
        <a:bodyPr/>
        <a:lstStyle/>
        <a:p>
          <a:endParaRPr lang="en-US"/>
        </a:p>
      </dgm:t>
    </dgm:pt>
    <dgm:pt modelId="{62DB5213-A635-264D-B3B0-9C97F95CC3EF}">
      <dgm:prSet/>
      <dgm:spPr/>
      <dgm:t>
        <a:bodyPr/>
        <a:lstStyle/>
        <a:p>
          <a:pPr rtl="0"/>
          <a:r>
            <a:rPr lang="en-GB" smtClean="0"/>
            <a:t>Knowledge of the University structure is required to quickly locate department- related information.</a:t>
          </a:r>
          <a:endParaRPr lang="en-GB"/>
        </a:p>
      </dgm:t>
    </dgm:pt>
    <dgm:pt modelId="{33D89049-7420-C14A-94D5-5E72869BD2B1}" type="parTrans" cxnId="{B0B983DD-BC3A-7A4D-BC71-8F0620BC964D}">
      <dgm:prSet/>
      <dgm:spPr/>
      <dgm:t>
        <a:bodyPr/>
        <a:lstStyle/>
        <a:p>
          <a:endParaRPr lang="en-US"/>
        </a:p>
      </dgm:t>
    </dgm:pt>
    <dgm:pt modelId="{FBEECD41-0CEE-3C4A-9024-8563607EF187}" type="sibTrans" cxnId="{B0B983DD-BC3A-7A4D-BC71-8F0620BC964D}">
      <dgm:prSet/>
      <dgm:spPr/>
      <dgm:t>
        <a:bodyPr/>
        <a:lstStyle/>
        <a:p>
          <a:endParaRPr lang="en-US"/>
        </a:p>
      </dgm:t>
    </dgm:pt>
    <dgm:pt modelId="{F88F2C33-04A5-9A46-A5DB-4B77E62FA96C}">
      <dgm:prSet/>
      <dgm:spPr/>
      <dgm:t>
        <a:bodyPr/>
        <a:lstStyle/>
        <a:p>
          <a:pPr rtl="0"/>
          <a:r>
            <a:rPr lang="en-GB" smtClean="0"/>
            <a:t>The current CMS is not interactive and has complicated user experience. </a:t>
          </a:r>
          <a:endParaRPr lang="en-GB"/>
        </a:p>
      </dgm:t>
    </dgm:pt>
    <dgm:pt modelId="{BB09A4AE-E59E-314B-8C35-0C31325DB2C4}" type="parTrans" cxnId="{E22CAB77-FE6E-2A49-9B2C-AB67DF2DC572}">
      <dgm:prSet/>
      <dgm:spPr/>
      <dgm:t>
        <a:bodyPr/>
        <a:lstStyle/>
        <a:p>
          <a:endParaRPr lang="en-US"/>
        </a:p>
      </dgm:t>
    </dgm:pt>
    <dgm:pt modelId="{7F755797-E747-524B-A727-046D2BFBD936}" type="sibTrans" cxnId="{E22CAB77-FE6E-2A49-9B2C-AB67DF2DC572}">
      <dgm:prSet/>
      <dgm:spPr/>
      <dgm:t>
        <a:bodyPr/>
        <a:lstStyle/>
        <a:p>
          <a:endParaRPr lang="en-US"/>
        </a:p>
      </dgm:t>
    </dgm:pt>
    <dgm:pt modelId="{9BA84B9A-CD1D-474B-BF4F-2CB2F1ECCA48}" type="pres">
      <dgm:prSet presAssocID="{6708EFC2-092D-2C49-A066-5A24B1950471}" presName="CompostProcess" presStyleCnt="0">
        <dgm:presLayoutVars>
          <dgm:dir/>
          <dgm:resizeHandles val="exact"/>
        </dgm:presLayoutVars>
      </dgm:prSet>
      <dgm:spPr/>
      <dgm:t>
        <a:bodyPr/>
        <a:lstStyle/>
        <a:p>
          <a:endParaRPr lang="en-US"/>
        </a:p>
      </dgm:t>
    </dgm:pt>
    <dgm:pt modelId="{6C80BCAF-846F-8F4B-AD16-0508C8C31065}" type="pres">
      <dgm:prSet presAssocID="{6708EFC2-092D-2C49-A066-5A24B1950471}" presName="arrow" presStyleLbl="bgShp" presStyleIdx="0" presStyleCnt="1"/>
      <dgm:spPr/>
    </dgm:pt>
    <dgm:pt modelId="{4403F7DE-ED73-824F-8E90-86E9F9395DFA}" type="pres">
      <dgm:prSet presAssocID="{6708EFC2-092D-2C49-A066-5A24B1950471}" presName="linearProcess" presStyleCnt="0"/>
      <dgm:spPr/>
    </dgm:pt>
    <dgm:pt modelId="{E0CB63EC-1904-F24B-9562-CC81BE779EAD}" type="pres">
      <dgm:prSet presAssocID="{F0D21AB4-C2C2-2342-9637-D2CBD7A9E309}" presName="textNode" presStyleLbl="node1" presStyleIdx="0" presStyleCnt="3">
        <dgm:presLayoutVars>
          <dgm:bulletEnabled val="1"/>
        </dgm:presLayoutVars>
      </dgm:prSet>
      <dgm:spPr/>
      <dgm:t>
        <a:bodyPr/>
        <a:lstStyle/>
        <a:p>
          <a:endParaRPr lang="en-US"/>
        </a:p>
      </dgm:t>
    </dgm:pt>
    <dgm:pt modelId="{032F0D82-8C43-FF40-B442-8EC095C3FF66}" type="pres">
      <dgm:prSet presAssocID="{45E06FC1-6ED1-3448-A14C-C99D9F441D24}" presName="sibTrans" presStyleCnt="0"/>
      <dgm:spPr/>
    </dgm:pt>
    <dgm:pt modelId="{0F56AF49-8A6A-CD49-AF7F-6285C675C2F6}" type="pres">
      <dgm:prSet presAssocID="{62DB5213-A635-264D-B3B0-9C97F95CC3EF}" presName="textNode" presStyleLbl="node1" presStyleIdx="1" presStyleCnt="3">
        <dgm:presLayoutVars>
          <dgm:bulletEnabled val="1"/>
        </dgm:presLayoutVars>
      </dgm:prSet>
      <dgm:spPr/>
      <dgm:t>
        <a:bodyPr/>
        <a:lstStyle/>
        <a:p>
          <a:endParaRPr lang="en-US"/>
        </a:p>
      </dgm:t>
    </dgm:pt>
    <dgm:pt modelId="{8A672634-3F29-E64D-9AF5-9CF9C95639C0}" type="pres">
      <dgm:prSet presAssocID="{FBEECD41-0CEE-3C4A-9024-8563607EF187}" presName="sibTrans" presStyleCnt="0"/>
      <dgm:spPr/>
    </dgm:pt>
    <dgm:pt modelId="{09880D48-CEF8-E444-81CB-6792D992440D}" type="pres">
      <dgm:prSet presAssocID="{F88F2C33-04A5-9A46-A5DB-4B77E62FA96C}" presName="textNode" presStyleLbl="node1" presStyleIdx="2" presStyleCnt="3">
        <dgm:presLayoutVars>
          <dgm:bulletEnabled val="1"/>
        </dgm:presLayoutVars>
      </dgm:prSet>
      <dgm:spPr/>
      <dgm:t>
        <a:bodyPr/>
        <a:lstStyle/>
        <a:p>
          <a:endParaRPr lang="en-US"/>
        </a:p>
      </dgm:t>
    </dgm:pt>
  </dgm:ptLst>
  <dgm:cxnLst>
    <dgm:cxn modelId="{E22CAB77-FE6E-2A49-9B2C-AB67DF2DC572}" srcId="{6708EFC2-092D-2C49-A066-5A24B1950471}" destId="{F88F2C33-04A5-9A46-A5DB-4B77E62FA96C}" srcOrd="2" destOrd="0" parTransId="{BB09A4AE-E59E-314B-8C35-0C31325DB2C4}" sibTransId="{7F755797-E747-524B-A727-046D2BFBD936}"/>
    <dgm:cxn modelId="{12176653-86F3-3A46-8205-4A662A2160A4}" type="presOf" srcId="{62DB5213-A635-264D-B3B0-9C97F95CC3EF}" destId="{0F56AF49-8A6A-CD49-AF7F-6285C675C2F6}" srcOrd="0" destOrd="0" presId="urn:microsoft.com/office/officeart/2005/8/layout/hProcess9"/>
    <dgm:cxn modelId="{AF1F611E-6539-CE45-AF9D-EA08FCADEF9D}" type="presOf" srcId="{6708EFC2-092D-2C49-A066-5A24B1950471}" destId="{9BA84B9A-CD1D-474B-BF4F-2CB2F1ECCA48}" srcOrd="0" destOrd="0" presId="urn:microsoft.com/office/officeart/2005/8/layout/hProcess9"/>
    <dgm:cxn modelId="{F69161C1-D7D7-484C-9953-BBD195DE275A}" type="presOf" srcId="{F88F2C33-04A5-9A46-A5DB-4B77E62FA96C}" destId="{09880D48-CEF8-E444-81CB-6792D992440D}" srcOrd="0" destOrd="0" presId="urn:microsoft.com/office/officeart/2005/8/layout/hProcess9"/>
    <dgm:cxn modelId="{B0B983DD-BC3A-7A4D-BC71-8F0620BC964D}" srcId="{6708EFC2-092D-2C49-A066-5A24B1950471}" destId="{62DB5213-A635-264D-B3B0-9C97F95CC3EF}" srcOrd="1" destOrd="0" parTransId="{33D89049-7420-C14A-94D5-5E72869BD2B1}" sibTransId="{FBEECD41-0CEE-3C4A-9024-8563607EF187}"/>
    <dgm:cxn modelId="{3F088F47-5C60-2C4B-936F-F8D043A0194A}" srcId="{6708EFC2-092D-2C49-A066-5A24B1950471}" destId="{F0D21AB4-C2C2-2342-9637-D2CBD7A9E309}" srcOrd="0" destOrd="0" parTransId="{2A62CCC8-B7D5-0C4B-A371-827B440BEF93}" sibTransId="{45E06FC1-6ED1-3448-A14C-C99D9F441D24}"/>
    <dgm:cxn modelId="{82239B0A-AA5D-C04D-B5CD-7F20227D905E}" type="presOf" srcId="{F0D21AB4-C2C2-2342-9637-D2CBD7A9E309}" destId="{E0CB63EC-1904-F24B-9562-CC81BE779EAD}" srcOrd="0" destOrd="0" presId="urn:microsoft.com/office/officeart/2005/8/layout/hProcess9"/>
    <dgm:cxn modelId="{9152DE86-8FB9-A245-8D6D-0BA29A2B7050}" type="presParOf" srcId="{9BA84B9A-CD1D-474B-BF4F-2CB2F1ECCA48}" destId="{6C80BCAF-846F-8F4B-AD16-0508C8C31065}" srcOrd="0" destOrd="0" presId="urn:microsoft.com/office/officeart/2005/8/layout/hProcess9"/>
    <dgm:cxn modelId="{8453C907-195C-1D49-80DC-78EA0D458504}" type="presParOf" srcId="{9BA84B9A-CD1D-474B-BF4F-2CB2F1ECCA48}" destId="{4403F7DE-ED73-824F-8E90-86E9F9395DFA}" srcOrd="1" destOrd="0" presId="urn:microsoft.com/office/officeart/2005/8/layout/hProcess9"/>
    <dgm:cxn modelId="{4E14E7BF-0C40-4641-B5AE-B16483F77969}" type="presParOf" srcId="{4403F7DE-ED73-824F-8E90-86E9F9395DFA}" destId="{E0CB63EC-1904-F24B-9562-CC81BE779EAD}" srcOrd="0" destOrd="0" presId="urn:microsoft.com/office/officeart/2005/8/layout/hProcess9"/>
    <dgm:cxn modelId="{FABAC7AB-85A7-8E4A-92B1-E33D2B2E0976}" type="presParOf" srcId="{4403F7DE-ED73-824F-8E90-86E9F9395DFA}" destId="{032F0D82-8C43-FF40-B442-8EC095C3FF66}" srcOrd="1" destOrd="0" presId="urn:microsoft.com/office/officeart/2005/8/layout/hProcess9"/>
    <dgm:cxn modelId="{125053F0-CBFC-B24B-B168-C25B9C7CFA83}" type="presParOf" srcId="{4403F7DE-ED73-824F-8E90-86E9F9395DFA}" destId="{0F56AF49-8A6A-CD49-AF7F-6285C675C2F6}" srcOrd="2" destOrd="0" presId="urn:microsoft.com/office/officeart/2005/8/layout/hProcess9"/>
    <dgm:cxn modelId="{DBDCD28F-1F46-CE4D-B78C-CDD2F411E88F}" type="presParOf" srcId="{4403F7DE-ED73-824F-8E90-86E9F9395DFA}" destId="{8A672634-3F29-E64D-9AF5-9CF9C95639C0}" srcOrd="3" destOrd="0" presId="urn:microsoft.com/office/officeart/2005/8/layout/hProcess9"/>
    <dgm:cxn modelId="{CB0446A6-C54C-DF45-9CC5-9F3120949051}" type="presParOf" srcId="{4403F7DE-ED73-824F-8E90-86E9F9395DFA}" destId="{09880D48-CEF8-E444-81CB-6792D992440D}"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2BF284-FB2C-2249-B536-BBCBD767F976}" type="doc">
      <dgm:prSet loTypeId="urn:microsoft.com/office/officeart/2008/layout/VerticalCurvedList" loCatId="process" qsTypeId="urn:microsoft.com/office/officeart/2005/8/quickstyle/simple4" qsCatId="simple" csTypeId="urn:microsoft.com/office/officeart/2005/8/colors/accent1_2" csCatId="accent1"/>
      <dgm:spPr/>
      <dgm:t>
        <a:bodyPr/>
        <a:lstStyle/>
        <a:p>
          <a:endParaRPr lang="en-US"/>
        </a:p>
      </dgm:t>
    </dgm:pt>
    <dgm:pt modelId="{6666D6D3-4857-304A-B708-785EB35D9C5F}">
      <dgm:prSet/>
      <dgm:spPr/>
      <dgm:t>
        <a:bodyPr/>
        <a:lstStyle/>
        <a:p>
          <a:pPr rtl="0"/>
          <a:r>
            <a:rPr lang="en-GB" dirty="0" smtClean="0"/>
            <a:t>Streamlines publishing of material </a:t>
          </a:r>
          <a:endParaRPr lang="en-GB" dirty="0"/>
        </a:p>
      </dgm:t>
    </dgm:pt>
    <dgm:pt modelId="{77A29C49-D87F-F34D-9219-5700F0670829}" type="parTrans" cxnId="{3AFB7DC2-BD6A-724C-B06F-523D30142DB1}">
      <dgm:prSet/>
      <dgm:spPr/>
      <dgm:t>
        <a:bodyPr/>
        <a:lstStyle/>
        <a:p>
          <a:endParaRPr lang="en-US"/>
        </a:p>
      </dgm:t>
    </dgm:pt>
    <dgm:pt modelId="{71C2ED1D-1DF3-2043-830E-C9A04B30C758}" type="sibTrans" cxnId="{3AFB7DC2-BD6A-724C-B06F-523D30142DB1}">
      <dgm:prSet/>
      <dgm:spPr/>
      <dgm:t>
        <a:bodyPr/>
        <a:lstStyle/>
        <a:p>
          <a:endParaRPr lang="en-US"/>
        </a:p>
      </dgm:t>
    </dgm:pt>
    <dgm:pt modelId="{2FBCE262-3BEA-7B49-93C9-F871EE718630}">
      <dgm:prSet/>
      <dgm:spPr/>
      <dgm:t>
        <a:bodyPr/>
        <a:lstStyle/>
        <a:p>
          <a:pPr rtl="0"/>
          <a:r>
            <a:rPr lang="en-GB" smtClean="0"/>
            <a:t>Facilitates the publishing of information in an easy manner without a requirement for in-depth technical knowledge. For example, publishing information to the web will not require an understanding of HTML or experience in Drupal configuration. </a:t>
          </a:r>
          <a:endParaRPr lang="en-GB"/>
        </a:p>
      </dgm:t>
    </dgm:pt>
    <dgm:pt modelId="{A8783F79-D29B-2F47-AD42-61EA9E0134B5}" type="parTrans" cxnId="{D0DA120F-4595-0D46-97D7-C7857487C9C6}">
      <dgm:prSet/>
      <dgm:spPr/>
      <dgm:t>
        <a:bodyPr/>
        <a:lstStyle/>
        <a:p>
          <a:endParaRPr lang="en-US"/>
        </a:p>
      </dgm:t>
    </dgm:pt>
    <dgm:pt modelId="{FC4237AD-6615-C247-B56F-75AEA0549039}" type="sibTrans" cxnId="{D0DA120F-4595-0D46-97D7-C7857487C9C6}">
      <dgm:prSet/>
      <dgm:spPr/>
      <dgm:t>
        <a:bodyPr/>
        <a:lstStyle/>
        <a:p>
          <a:endParaRPr lang="en-US"/>
        </a:p>
      </dgm:t>
    </dgm:pt>
    <dgm:pt modelId="{8D3ED429-A402-A148-884F-F23828F50C1A}">
      <dgm:prSet/>
      <dgm:spPr/>
      <dgm:t>
        <a:bodyPr/>
        <a:lstStyle/>
        <a:p>
          <a:pPr rtl="0"/>
          <a:r>
            <a:rPr lang="en-GB" smtClean="0"/>
            <a:t>Has effective content which is well presented and addresses audience needs.</a:t>
          </a:r>
          <a:endParaRPr lang="en-GB"/>
        </a:p>
      </dgm:t>
    </dgm:pt>
    <dgm:pt modelId="{CAB0EB53-E726-034C-AF44-95E05259CB2A}" type="parTrans" cxnId="{CE69F856-FBA6-9044-9FAE-0A5DFDA35244}">
      <dgm:prSet/>
      <dgm:spPr/>
      <dgm:t>
        <a:bodyPr/>
        <a:lstStyle/>
        <a:p>
          <a:endParaRPr lang="en-US"/>
        </a:p>
      </dgm:t>
    </dgm:pt>
    <dgm:pt modelId="{90CBBB92-7F75-C74E-9B03-0974E552D396}" type="sibTrans" cxnId="{CE69F856-FBA6-9044-9FAE-0A5DFDA35244}">
      <dgm:prSet/>
      <dgm:spPr/>
      <dgm:t>
        <a:bodyPr/>
        <a:lstStyle/>
        <a:p>
          <a:endParaRPr lang="en-US"/>
        </a:p>
      </dgm:t>
    </dgm:pt>
    <dgm:pt modelId="{81FB1DD7-8BB8-AA4E-915F-8445CE50A430}">
      <dgm:prSet/>
      <dgm:spPr/>
      <dgm:t>
        <a:bodyPr/>
        <a:lstStyle/>
        <a:p>
          <a:pPr rtl="0"/>
          <a:r>
            <a:rPr lang="en-GB" smtClean="0"/>
            <a:t>Presents a coherent image of university by delivering best online services and functionality through web-based applications.</a:t>
          </a:r>
          <a:endParaRPr lang="en-GB"/>
        </a:p>
      </dgm:t>
    </dgm:pt>
    <dgm:pt modelId="{23C45F01-9A88-1C44-9C5D-83B4FF1A1FCA}" type="parTrans" cxnId="{0D6A918F-163C-BE45-9D7D-2A7C418A95CE}">
      <dgm:prSet/>
      <dgm:spPr/>
      <dgm:t>
        <a:bodyPr/>
        <a:lstStyle/>
        <a:p>
          <a:endParaRPr lang="en-US"/>
        </a:p>
      </dgm:t>
    </dgm:pt>
    <dgm:pt modelId="{035C228A-EC5B-144B-AB0B-9DA2C9C235FD}" type="sibTrans" cxnId="{0D6A918F-163C-BE45-9D7D-2A7C418A95CE}">
      <dgm:prSet/>
      <dgm:spPr/>
      <dgm:t>
        <a:bodyPr/>
        <a:lstStyle/>
        <a:p>
          <a:endParaRPr lang="en-US"/>
        </a:p>
      </dgm:t>
    </dgm:pt>
    <dgm:pt modelId="{875CAF24-17AB-BA4C-9298-8B5D6F2B0CAF}" type="pres">
      <dgm:prSet presAssocID="{F12BF284-FB2C-2249-B536-BBCBD767F976}" presName="Name0" presStyleCnt="0">
        <dgm:presLayoutVars>
          <dgm:chMax val="7"/>
          <dgm:chPref val="7"/>
          <dgm:dir/>
        </dgm:presLayoutVars>
      </dgm:prSet>
      <dgm:spPr/>
      <dgm:t>
        <a:bodyPr/>
        <a:lstStyle/>
        <a:p>
          <a:endParaRPr lang="en-US"/>
        </a:p>
      </dgm:t>
    </dgm:pt>
    <dgm:pt modelId="{6065B9B1-6A96-4C49-9125-E69AF6B30EA3}" type="pres">
      <dgm:prSet presAssocID="{F12BF284-FB2C-2249-B536-BBCBD767F976}" presName="Name1" presStyleCnt="0"/>
      <dgm:spPr/>
    </dgm:pt>
    <dgm:pt modelId="{7370B03F-987A-E14F-99F3-BA01AD840A84}" type="pres">
      <dgm:prSet presAssocID="{F12BF284-FB2C-2249-B536-BBCBD767F976}" presName="cycle" presStyleCnt="0"/>
      <dgm:spPr/>
    </dgm:pt>
    <dgm:pt modelId="{D45C0FEE-7081-4F45-974E-F7509A1BED0A}" type="pres">
      <dgm:prSet presAssocID="{F12BF284-FB2C-2249-B536-BBCBD767F976}" presName="srcNode" presStyleLbl="node1" presStyleIdx="0" presStyleCnt="3"/>
      <dgm:spPr/>
    </dgm:pt>
    <dgm:pt modelId="{6C925A04-5D53-BF44-8E4B-B13F12BD98FD}" type="pres">
      <dgm:prSet presAssocID="{F12BF284-FB2C-2249-B536-BBCBD767F976}" presName="conn" presStyleLbl="parChTrans1D2" presStyleIdx="0" presStyleCnt="1"/>
      <dgm:spPr/>
      <dgm:t>
        <a:bodyPr/>
        <a:lstStyle/>
        <a:p>
          <a:endParaRPr lang="en-US"/>
        </a:p>
      </dgm:t>
    </dgm:pt>
    <dgm:pt modelId="{86120308-8991-DA4E-853C-CF06630C8396}" type="pres">
      <dgm:prSet presAssocID="{F12BF284-FB2C-2249-B536-BBCBD767F976}" presName="extraNode" presStyleLbl="node1" presStyleIdx="0" presStyleCnt="3"/>
      <dgm:spPr/>
    </dgm:pt>
    <dgm:pt modelId="{D0E295E2-3833-134D-A649-C9440ACAB0EC}" type="pres">
      <dgm:prSet presAssocID="{F12BF284-FB2C-2249-B536-BBCBD767F976}" presName="dstNode" presStyleLbl="node1" presStyleIdx="0" presStyleCnt="3"/>
      <dgm:spPr/>
    </dgm:pt>
    <dgm:pt modelId="{9A14289C-DBB2-F645-837D-B9338EC0E3B8}" type="pres">
      <dgm:prSet presAssocID="{6666D6D3-4857-304A-B708-785EB35D9C5F}" presName="text_1" presStyleLbl="node1" presStyleIdx="0" presStyleCnt="3">
        <dgm:presLayoutVars>
          <dgm:bulletEnabled val="1"/>
        </dgm:presLayoutVars>
      </dgm:prSet>
      <dgm:spPr/>
      <dgm:t>
        <a:bodyPr/>
        <a:lstStyle/>
        <a:p>
          <a:endParaRPr lang="en-US"/>
        </a:p>
      </dgm:t>
    </dgm:pt>
    <dgm:pt modelId="{3EDA5E4E-7D1D-7740-8AF4-00448C5F74EE}" type="pres">
      <dgm:prSet presAssocID="{6666D6D3-4857-304A-B708-785EB35D9C5F}" presName="accent_1" presStyleCnt="0"/>
      <dgm:spPr/>
    </dgm:pt>
    <dgm:pt modelId="{A6B36B1C-DBDE-524C-922B-5E0C990E385F}" type="pres">
      <dgm:prSet presAssocID="{6666D6D3-4857-304A-B708-785EB35D9C5F}" presName="accentRepeatNode" presStyleLbl="solidFgAcc1" presStyleIdx="0" presStyleCnt="3"/>
      <dgm:spPr/>
    </dgm:pt>
    <dgm:pt modelId="{1663AE3E-3399-CD41-8D39-0BFDCE09CCBF}" type="pres">
      <dgm:prSet presAssocID="{8D3ED429-A402-A148-884F-F23828F50C1A}" presName="text_2" presStyleLbl="node1" presStyleIdx="1" presStyleCnt="3">
        <dgm:presLayoutVars>
          <dgm:bulletEnabled val="1"/>
        </dgm:presLayoutVars>
      </dgm:prSet>
      <dgm:spPr/>
      <dgm:t>
        <a:bodyPr/>
        <a:lstStyle/>
        <a:p>
          <a:endParaRPr lang="en-US"/>
        </a:p>
      </dgm:t>
    </dgm:pt>
    <dgm:pt modelId="{2DF1365F-C65F-E345-9F38-7104EA61D8FF}" type="pres">
      <dgm:prSet presAssocID="{8D3ED429-A402-A148-884F-F23828F50C1A}" presName="accent_2" presStyleCnt="0"/>
      <dgm:spPr/>
    </dgm:pt>
    <dgm:pt modelId="{065462CD-7039-BC47-A4DC-2E0422C6B991}" type="pres">
      <dgm:prSet presAssocID="{8D3ED429-A402-A148-884F-F23828F50C1A}" presName="accentRepeatNode" presStyleLbl="solidFgAcc1" presStyleIdx="1" presStyleCnt="3"/>
      <dgm:spPr/>
    </dgm:pt>
    <dgm:pt modelId="{B9CA4CE4-A5A3-FB42-9462-0FABAA36D9E7}" type="pres">
      <dgm:prSet presAssocID="{81FB1DD7-8BB8-AA4E-915F-8445CE50A430}" presName="text_3" presStyleLbl="node1" presStyleIdx="2" presStyleCnt="3">
        <dgm:presLayoutVars>
          <dgm:bulletEnabled val="1"/>
        </dgm:presLayoutVars>
      </dgm:prSet>
      <dgm:spPr/>
      <dgm:t>
        <a:bodyPr/>
        <a:lstStyle/>
        <a:p>
          <a:endParaRPr lang="en-US"/>
        </a:p>
      </dgm:t>
    </dgm:pt>
    <dgm:pt modelId="{035E922B-78BC-174F-8255-77072B1497F1}" type="pres">
      <dgm:prSet presAssocID="{81FB1DD7-8BB8-AA4E-915F-8445CE50A430}" presName="accent_3" presStyleCnt="0"/>
      <dgm:spPr/>
    </dgm:pt>
    <dgm:pt modelId="{BE024D4B-F46D-474B-B7E3-0BCE54907162}" type="pres">
      <dgm:prSet presAssocID="{81FB1DD7-8BB8-AA4E-915F-8445CE50A430}" presName="accentRepeatNode" presStyleLbl="solidFgAcc1" presStyleIdx="2" presStyleCnt="3"/>
      <dgm:spPr/>
    </dgm:pt>
  </dgm:ptLst>
  <dgm:cxnLst>
    <dgm:cxn modelId="{CE69F856-FBA6-9044-9FAE-0A5DFDA35244}" srcId="{F12BF284-FB2C-2249-B536-BBCBD767F976}" destId="{8D3ED429-A402-A148-884F-F23828F50C1A}" srcOrd="1" destOrd="0" parTransId="{CAB0EB53-E726-034C-AF44-95E05259CB2A}" sibTransId="{90CBBB92-7F75-C74E-9B03-0974E552D396}"/>
    <dgm:cxn modelId="{3AFB7DC2-BD6A-724C-B06F-523D30142DB1}" srcId="{F12BF284-FB2C-2249-B536-BBCBD767F976}" destId="{6666D6D3-4857-304A-B708-785EB35D9C5F}" srcOrd="0" destOrd="0" parTransId="{77A29C49-D87F-F34D-9219-5700F0670829}" sibTransId="{71C2ED1D-1DF3-2043-830E-C9A04B30C758}"/>
    <dgm:cxn modelId="{24B3407D-A975-864D-99B1-B4B701C0106B}" type="presOf" srcId="{FC4237AD-6615-C247-B56F-75AEA0549039}" destId="{6C925A04-5D53-BF44-8E4B-B13F12BD98FD}" srcOrd="0" destOrd="0" presId="urn:microsoft.com/office/officeart/2008/layout/VerticalCurvedList"/>
    <dgm:cxn modelId="{D0DA120F-4595-0D46-97D7-C7857487C9C6}" srcId="{6666D6D3-4857-304A-B708-785EB35D9C5F}" destId="{2FBCE262-3BEA-7B49-93C9-F871EE718630}" srcOrd="0" destOrd="0" parTransId="{A8783F79-D29B-2F47-AD42-61EA9E0134B5}" sibTransId="{FC4237AD-6615-C247-B56F-75AEA0549039}"/>
    <dgm:cxn modelId="{CF2ED933-F71F-B842-B480-002529E0576F}" type="presOf" srcId="{6666D6D3-4857-304A-B708-785EB35D9C5F}" destId="{9A14289C-DBB2-F645-837D-B9338EC0E3B8}" srcOrd="0" destOrd="0" presId="urn:microsoft.com/office/officeart/2008/layout/VerticalCurvedList"/>
    <dgm:cxn modelId="{3C6DBCFC-5407-4F46-AB38-FBEB4A5AE475}" type="presOf" srcId="{F12BF284-FB2C-2249-B536-BBCBD767F976}" destId="{875CAF24-17AB-BA4C-9298-8B5D6F2B0CAF}" srcOrd="0" destOrd="0" presId="urn:microsoft.com/office/officeart/2008/layout/VerticalCurvedList"/>
    <dgm:cxn modelId="{A0352985-09DD-FC4C-9BB5-D5502BDB6B37}" type="presOf" srcId="{8D3ED429-A402-A148-884F-F23828F50C1A}" destId="{1663AE3E-3399-CD41-8D39-0BFDCE09CCBF}" srcOrd="0" destOrd="0" presId="urn:microsoft.com/office/officeart/2008/layout/VerticalCurvedList"/>
    <dgm:cxn modelId="{102F7CEF-0AFD-3B42-8F89-5EBC4AE5D1CE}" type="presOf" srcId="{2FBCE262-3BEA-7B49-93C9-F871EE718630}" destId="{9A14289C-DBB2-F645-837D-B9338EC0E3B8}" srcOrd="0" destOrd="1" presId="urn:microsoft.com/office/officeart/2008/layout/VerticalCurvedList"/>
    <dgm:cxn modelId="{2E3106E2-5C7F-4141-89BC-F368EC5FB3D8}" type="presOf" srcId="{81FB1DD7-8BB8-AA4E-915F-8445CE50A430}" destId="{B9CA4CE4-A5A3-FB42-9462-0FABAA36D9E7}" srcOrd="0" destOrd="0" presId="urn:microsoft.com/office/officeart/2008/layout/VerticalCurvedList"/>
    <dgm:cxn modelId="{0D6A918F-163C-BE45-9D7D-2A7C418A95CE}" srcId="{F12BF284-FB2C-2249-B536-BBCBD767F976}" destId="{81FB1DD7-8BB8-AA4E-915F-8445CE50A430}" srcOrd="2" destOrd="0" parTransId="{23C45F01-9A88-1C44-9C5D-83B4FF1A1FCA}" sibTransId="{035C228A-EC5B-144B-AB0B-9DA2C9C235FD}"/>
    <dgm:cxn modelId="{B115D422-2A94-1540-AE94-C1F2C44647CF}" type="presParOf" srcId="{875CAF24-17AB-BA4C-9298-8B5D6F2B0CAF}" destId="{6065B9B1-6A96-4C49-9125-E69AF6B30EA3}" srcOrd="0" destOrd="0" presId="urn:microsoft.com/office/officeart/2008/layout/VerticalCurvedList"/>
    <dgm:cxn modelId="{91B9555F-2790-6A45-90AC-199F05A2CCB9}" type="presParOf" srcId="{6065B9B1-6A96-4C49-9125-E69AF6B30EA3}" destId="{7370B03F-987A-E14F-99F3-BA01AD840A84}" srcOrd="0" destOrd="0" presId="urn:microsoft.com/office/officeart/2008/layout/VerticalCurvedList"/>
    <dgm:cxn modelId="{B96D2DF0-25E5-BB46-9F7B-01A8ED3086BE}" type="presParOf" srcId="{7370B03F-987A-E14F-99F3-BA01AD840A84}" destId="{D45C0FEE-7081-4F45-974E-F7509A1BED0A}" srcOrd="0" destOrd="0" presId="urn:microsoft.com/office/officeart/2008/layout/VerticalCurvedList"/>
    <dgm:cxn modelId="{F1B20F5E-C9D8-3643-A4F6-5E8B0B739C28}" type="presParOf" srcId="{7370B03F-987A-E14F-99F3-BA01AD840A84}" destId="{6C925A04-5D53-BF44-8E4B-B13F12BD98FD}" srcOrd="1" destOrd="0" presId="urn:microsoft.com/office/officeart/2008/layout/VerticalCurvedList"/>
    <dgm:cxn modelId="{6E5AAD62-1F76-874F-8E4F-45B1B0B76FA9}" type="presParOf" srcId="{7370B03F-987A-E14F-99F3-BA01AD840A84}" destId="{86120308-8991-DA4E-853C-CF06630C8396}" srcOrd="2" destOrd="0" presId="urn:microsoft.com/office/officeart/2008/layout/VerticalCurvedList"/>
    <dgm:cxn modelId="{A4993F98-E55D-6843-9E85-40AABF4D0B01}" type="presParOf" srcId="{7370B03F-987A-E14F-99F3-BA01AD840A84}" destId="{D0E295E2-3833-134D-A649-C9440ACAB0EC}" srcOrd="3" destOrd="0" presId="urn:microsoft.com/office/officeart/2008/layout/VerticalCurvedList"/>
    <dgm:cxn modelId="{4692F582-DD62-5B4D-8750-CA374B35E7C5}" type="presParOf" srcId="{6065B9B1-6A96-4C49-9125-E69AF6B30EA3}" destId="{9A14289C-DBB2-F645-837D-B9338EC0E3B8}" srcOrd="1" destOrd="0" presId="urn:microsoft.com/office/officeart/2008/layout/VerticalCurvedList"/>
    <dgm:cxn modelId="{00C31B25-E145-2A41-882F-F0B107BF6846}" type="presParOf" srcId="{6065B9B1-6A96-4C49-9125-E69AF6B30EA3}" destId="{3EDA5E4E-7D1D-7740-8AF4-00448C5F74EE}" srcOrd="2" destOrd="0" presId="urn:microsoft.com/office/officeart/2008/layout/VerticalCurvedList"/>
    <dgm:cxn modelId="{50C25632-BE2F-E041-B226-E74FA6C8553D}" type="presParOf" srcId="{3EDA5E4E-7D1D-7740-8AF4-00448C5F74EE}" destId="{A6B36B1C-DBDE-524C-922B-5E0C990E385F}" srcOrd="0" destOrd="0" presId="urn:microsoft.com/office/officeart/2008/layout/VerticalCurvedList"/>
    <dgm:cxn modelId="{A47FA112-D206-5D46-A4D1-BF9F41D9E522}" type="presParOf" srcId="{6065B9B1-6A96-4C49-9125-E69AF6B30EA3}" destId="{1663AE3E-3399-CD41-8D39-0BFDCE09CCBF}" srcOrd="3" destOrd="0" presId="urn:microsoft.com/office/officeart/2008/layout/VerticalCurvedList"/>
    <dgm:cxn modelId="{2A37A5CA-A626-A74F-BABB-A73698873C62}" type="presParOf" srcId="{6065B9B1-6A96-4C49-9125-E69AF6B30EA3}" destId="{2DF1365F-C65F-E345-9F38-7104EA61D8FF}" srcOrd="4" destOrd="0" presId="urn:microsoft.com/office/officeart/2008/layout/VerticalCurvedList"/>
    <dgm:cxn modelId="{9E2E38AD-537D-2847-B074-20F348D44F5C}" type="presParOf" srcId="{2DF1365F-C65F-E345-9F38-7104EA61D8FF}" destId="{065462CD-7039-BC47-A4DC-2E0422C6B991}" srcOrd="0" destOrd="0" presId="urn:microsoft.com/office/officeart/2008/layout/VerticalCurvedList"/>
    <dgm:cxn modelId="{7D340C26-F142-D646-9C78-EFB64FA29215}" type="presParOf" srcId="{6065B9B1-6A96-4C49-9125-E69AF6B30EA3}" destId="{B9CA4CE4-A5A3-FB42-9462-0FABAA36D9E7}" srcOrd="5" destOrd="0" presId="urn:microsoft.com/office/officeart/2008/layout/VerticalCurvedList"/>
    <dgm:cxn modelId="{BB614EB8-1B4A-2B43-82E9-BEAF73484923}" type="presParOf" srcId="{6065B9B1-6A96-4C49-9125-E69AF6B30EA3}" destId="{035E922B-78BC-174F-8255-77072B1497F1}" srcOrd="6" destOrd="0" presId="urn:microsoft.com/office/officeart/2008/layout/VerticalCurvedList"/>
    <dgm:cxn modelId="{22BA4110-B36C-FC48-9589-7CBA5A08C621}" type="presParOf" srcId="{035E922B-78BC-174F-8255-77072B1497F1}" destId="{BE024D4B-F46D-474B-B7E3-0BCE5490716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BF284-FB2C-2249-B536-BBCBD767F976}"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5D8388E3-ADC5-5340-AEE3-E415A677C89E}">
      <dgm:prSet/>
      <dgm:spPr/>
      <dgm:t>
        <a:bodyPr/>
        <a:lstStyle/>
        <a:p>
          <a:r>
            <a:rPr lang="en-GB" dirty="0" smtClean="0"/>
            <a:t>Quick and easy information retrieval.</a:t>
          </a:r>
          <a:endParaRPr lang="en-US" dirty="0"/>
        </a:p>
      </dgm:t>
    </dgm:pt>
    <dgm:pt modelId="{A8E6E0BC-03A8-D14A-AD73-9FE180D03B85}" type="parTrans" cxnId="{50FDB9B3-3054-4C45-A46B-6B7A4D5E1C48}">
      <dgm:prSet/>
      <dgm:spPr/>
      <dgm:t>
        <a:bodyPr/>
        <a:lstStyle/>
        <a:p>
          <a:endParaRPr lang="en-US"/>
        </a:p>
      </dgm:t>
    </dgm:pt>
    <dgm:pt modelId="{85A81ACC-A17D-7A42-9290-F53A30BC5168}" type="sibTrans" cxnId="{50FDB9B3-3054-4C45-A46B-6B7A4D5E1C48}">
      <dgm:prSet/>
      <dgm:spPr/>
      <dgm:t>
        <a:bodyPr/>
        <a:lstStyle/>
        <a:p>
          <a:endParaRPr lang="en-US"/>
        </a:p>
      </dgm:t>
    </dgm:pt>
    <dgm:pt modelId="{FABD777B-A6D4-8445-9AFC-326307995E8B}">
      <dgm:prSet/>
      <dgm:spPr/>
      <dgm:t>
        <a:bodyPr/>
        <a:lstStyle/>
        <a:p>
          <a:r>
            <a:rPr lang="en-GB" dirty="0" smtClean="0"/>
            <a:t>Internal and external visitors should be able to retrieve information.</a:t>
          </a:r>
          <a:endParaRPr lang="en-US" dirty="0"/>
        </a:p>
      </dgm:t>
    </dgm:pt>
    <dgm:pt modelId="{9794612E-BFB2-2040-874B-B928A8BA6284}" type="parTrans" cxnId="{AD658231-3C17-1D4A-8C93-7A152D3AB7DE}">
      <dgm:prSet/>
      <dgm:spPr/>
      <dgm:t>
        <a:bodyPr/>
        <a:lstStyle/>
        <a:p>
          <a:endParaRPr lang="en-US"/>
        </a:p>
      </dgm:t>
    </dgm:pt>
    <dgm:pt modelId="{921A437B-0E9A-BF4E-AD73-BB614BBC37C0}" type="sibTrans" cxnId="{AD658231-3C17-1D4A-8C93-7A152D3AB7DE}">
      <dgm:prSet/>
      <dgm:spPr/>
      <dgm:t>
        <a:bodyPr/>
        <a:lstStyle/>
        <a:p>
          <a:endParaRPr lang="en-US"/>
        </a:p>
      </dgm:t>
    </dgm:pt>
    <dgm:pt modelId="{B32098CD-B14F-3D43-B150-3A9B87378CA5}">
      <dgm:prSet/>
      <dgm:spPr/>
      <dgm:t>
        <a:bodyPr/>
        <a:lstStyle/>
        <a:p>
          <a:r>
            <a:rPr lang="en-GB" dirty="0" smtClean="0"/>
            <a:t>Content irrespective of its format should be searchable.</a:t>
          </a:r>
          <a:endParaRPr lang="en-US" dirty="0"/>
        </a:p>
      </dgm:t>
    </dgm:pt>
    <dgm:pt modelId="{28250441-994A-434E-B840-23A60E3BD4E2}" type="parTrans" cxnId="{A37983B1-3AD1-2C4E-8487-C5F2A7A39E81}">
      <dgm:prSet/>
      <dgm:spPr/>
      <dgm:t>
        <a:bodyPr/>
        <a:lstStyle/>
        <a:p>
          <a:endParaRPr lang="en-US"/>
        </a:p>
      </dgm:t>
    </dgm:pt>
    <dgm:pt modelId="{92E72555-E647-864A-8ADD-DF7640275797}" type="sibTrans" cxnId="{A37983B1-3AD1-2C4E-8487-C5F2A7A39E81}">
      <dgm:prSet/>
      <dgm:spPr/>
      <dgm:t>
        <a:bodyPr/>
        <a:lstStyle/>
        <a:p>
          <a:endParaRPr lang="en-US"/>
        </a:p>
      </dgm:t>
    </dgm:pt>
    <dgm:pt modelId="{8D2F0B5F-E0A3-214E-A1D6-A14492B62E31}">
      <dgm:prSet/>
      <dgm:spPr/>
      <dgm:t>
        <a:bodyPr/>
        <a:lstStyle/>
        <a:p>
          <a:r>
            <a:rPr lang="en-GB" dirty="0" smtClean="0"/>
            <a:t>Site navigation should reflect the needs of the visitor as opposed to the formal hierarchy of the institution.</a:t>
          </a:r>
          <a:endParaRPr lang="en-US" dirty="0"/>
        </a:p>
      </dgm:t>
    </dgm:pt>
    <dgm:pt modelId="{C897A65B-C28E-0D47-B293-F9AFBDDFC4D2}" type="parTrans" cxnId="{94E02B61-CC0A-924F-B872-8BEE835DC9C9}">
      <dgm:prSet/>
      <dgm:spPr/>
      <dgm:t>
        <a:bodyPr/>
        <a:lstStyle/>
        <a:p>
          <a:endParaRPr lang="en-US"/>
        </a:p>
      </dgm:t>
    </dgm:pt>
    <dgm:pt modelId="{7F76466E-C9A5-7E47-82AB-E62972B14074}" type="sibTrans" cxnId="{94E02B61-CC0A-924F-B872-8BEE835DC9C9}">
      <dgm:prSet/>
      <dgm:spPr/>
      <dgm:t>
        <a:bodyPr/>
        <a:lstStyle/>
        <a:p>
          <a:endParaRPr lang="en-US"/>
        </a:p>
      </dgm:t>
    </dgm:pt>
    <dgm:pt modelId="{D6FA4C01-B3A2-454B-A11F-F68B9D556114}">
      <dgm:prSet/>
      <dgm:spPr/>
      <dgm:t>
        <a:bodyPr/>
        <a:lstStyle/>
        <a:p>
          <a:r>
            <a:rPr lang="en-GB" dirty="0" smtClean="0"/>
            <a:t>To engage in continuous improvement of the usability and effectiveness of all AUS  web based services.</a:t>
          </a:r>
          <a:endParaRPr lang="en-US" dirty="0"/>
        </a:p>
      </dgm:t>
    </dgm:pt>
    <dgm:pt modelId="{768D93B6-F6AC-F844-B9A2-CF16F23C914D}" type="parTrans" cxnId="{16AFFAB7-B1C1-A646-B0C3-427689D5ED44}">
      <dgm:prSet/>
      <dgm:spPr/>
      <dgm:t>
        <a:bodyPr/>
        <a:lstStyle/>
        <a:p>
          <a:endParaRPr lang="en-US"/>
        </a:p>
      </dgm:t>
    </dgm:pt>
    <dgm:pt modelId="{66F01AE4-29D4-EF43-BB64-49257ADF1769}" type="sibTrans" cxnId="{16AFFAB7-B1C1-A646-B0C3-427689D5ED44}">
      <dgm:prSet/>
      <dgm:spPr/>
      <dgm:t>
        <a:bodyPr/>
        <a:lstStyle/>
        <a:p>
          <a:endParaRPr lang="en-US"/>
        </a:p>
      </dgm:t>
    </dgm:pt>
    <dgm:pt modelId="{2E3CC629-8ED3-1249-9033-78028A534CD7}">
      <dgm:prSet/>
      <dgm:spPr/>
      <dgm:t>
        <a:bodyPr/>
        <a:lstStyle/>
        <a:p>
          <a:r>
            <a:rPr lang="en-GB" dirty="0" smtClean="0"/>
            <a:t>Driving potential students to apply</a:t>
          </a:r>
          <a:endParaRPr lang="en-US" dirty="0"/>
        </a:p>
      </dgm:t>
    </dgm:pt>
    <dgm:pt modelId="{B88208A0-A26D-C147-BAAD-D85A3E545AC4}" type="parTrans" cxnId="{F71336E5-8399-E848-845D-3399AB1AF08E}">
      <dgm:prSet/>
      <dgm:spPr/>
      <dgm:t>
        <a:bodyPr/>
        <a:lstStyle/>
        <a:p>
          <a:endParaRPr lang="en-US"/>
        </a:p>
      </dgm:t>
    </dgm:pt>
    <dgm:pt modelId="{3C486156-8BE8-9A47-AE2E-6C069F13C983}" type="sibTrans" cxnId="{F71336E5-8399-E848-845D-3399AB1AF08E}">
      <dgm:prSet/>
      <dgm:spPr/>
      <dgm:t>
        <a:bodyPr/>
        <a:lstStyle/>
        <a:p>
          <a:endParaRPr lang="en-US"/>
        </a:p>
      </dgm:t>
    </dgm:pt>
    <dgm:pt modelId="{C7BD122C-A30C-B844-A4CA-9BA98485513D}" type="pres">
      <dgm:prSet presAssocID="{F12BF284-FB2C-2249-B536-BBCBD767F976}" presName="Name0" presStyleCnt="0">
        <dgm:presLayoutVars>
          <dgm:chMax val="7"/>
          <dgm:chPref val="7"/>
          <dgm:dir/>
        </dgm:presLayoutVars>
      </dgm:prSet>
      <dgm:spPr/>
      <dgm:t>
        <a:bodyPr/>
        <a:lstStyle/>
        <a:p>
          <a:endParaRPr lang="en-US"/>
        </a:p>
      </dgm:t>
    </dgm:pt>
    <dgm:pt modelId="{27949A77-C766-5249-93D9-B61DE884359F}" type="pres">
      <dgm:prSet presAssocID="{F12BF284-FB2C-2249-B536-BBCBD767F976}" presName="Name1" presStyleCnt="0"/>
      <dgm:spPr/>
    </dgm:pt>
    <dgm:pt modelId="{A2E7681F-3DDD-8C4C-8684-676E0F78DE02}" type="pres">
      <dgm:prSet presAssocID="{F12BF284-FB2C-2249-B536-BBCBD767F976}" presName="cycle" presStyleCnt="0"/>
      <dgm:spPr/>
    </dgm:pt>
    <dgm:pt modelId="{2FE66331-7E3A-4F47-88EC-990A643D0213}" type="pres">
      <dgm:prSet presAssocID="{F12BF284-FB2C-2249-B536-BBCBD767F976}" presName="srcNode" presStyleLbl="node1" presStyleIdx="0" presStyleCnt="6"/>
      <dgm:spPr/>
    </dgm:pt>
    <dgm:pt modelId="{AB487333-4349-A54E-B938-92C59C652D7F}" type="pres">
      <dgm:prSet presAssocID="{F12BF284-FB2C-2249-B536-BBCBD767F976}" presName="conn" presStyleLbl="parChTrans1D2" presStyleIdx="0" presStyleCnt="1"/>
      <dgm:spPr/>
      <dgm:t>
        <a:bodyPr/>
        <a:lstStyle/>
        <a:p>
          <a:endParaRPr lang="en-US"/>
        </a:p>
      </dgm:t>
    </dgm:pt>
    <dgm:pt modelId="{2D85E510-FB0E-E24B-ACF6-E0D3AC5ABB47}" type="pres">
      <dgm:prSet presAssocID="{F12BF284-FB2C-2249-B536-BBCBD767F976}" presName="extraNode" presStyleLbl="node1" presStyleIdx="0" presStyleCnt="6"/>
      <dgm:spPr/>
    </dgm:pt>
    <dgm:pt modelId="{A069CD7B-60C8-9F42-9EDA-86DB63A5DEA3}" type="pres">
      <dgm:prSet presAssocID="{F12BF284-FB2C-2249-B536-BBCBD767F976}" presName="dstNode" presStyleLbl="node1" presStyleIdx="0" presStyleCnt="6"/>
      <dgm:spPr/>
    </dgm:pt>
    <dgm:pt modelId="{54D1011F-4FA0-BE4E-BF4E-96078A95B214}" type="pres">
      <dgm:prSet presAssocID="{5D8388E3-ADC5-5340-AEE3-E415A677C89E}" presName="text_1" presStyleLbl="node1" presStyleIdx="0" presStyleCnt="6">
        <dgm:presLayoutVars>
          <dgm:bulletEnabled val="1"/>
        </dgm:presLayoutVars>
      </dgm:prSet>
      <dgm:spPr/>
      <dgm:t>
        <a:bodyPr/>
        <a:lstStyle/>
        <a:p>
          <a:endParaRPr lang="en-US"/>
        </a:p>
      </dgm:t>
    </dgm:pt>
    <dgm:pt modelId="{C1B789D7-333C-4C43-950A-DFF699C42EFF}" type="pres">
      <dgm:prSet presAssocID="{5D8388E3-ADC5-5340-AEE3-E415A677C89E}" presName="accent_1" presStyleCnt="0"/>
      <dgm:spPr/>
    </dgm:pt>
    <dgm:pt modelId="{CBC649C9-0852-E048-9D07-4B5AD6872C36}" type="pres">
      <dgm:prSet presAssocID="{5D8388E3-ADC5-5340-AEE3-E415A677C89E}" presName="accentRepeatNode" presStyleLbl="solidFgAcc1" presStyleIdx="0" presStyleCnt="6"/>
      <dgm:spPr/>
    </dgm:pt>
    <dgm:pt modelId="{37B4178A-680A-8145-87E7-83CF7F07F32A}" type="pres">
      <dgm:prSet presAssocID="{FABD777B-A6D4-8445-9AFC-326307995E8B}" presName="text_2" presStyleLbl="node1" presStyleIdx="1" presStyleCnt="6">
        <dgm:presLayoutVars>
          <dgm:bulletEnabled val="1"/>
        </dgm:presLayoutVars>
      </dgm:prSet>
      <dgm:spPr/>
      <dgm:t>
        <a:bodyPr/>
        <a:lstStyle/>
        <a:p>
          <a:endParaRPr lang="en-US"/>
        </a:p>
      </dgm:t>
    </dgm:pt>
    <dgm:pt modelId="{81173813-352A-7841-8801-9CE7B64AA3F5}" type="pres">
      <dgm:prSet presAssocID="{FABD777B-A6D4-8445-9AFC-326307995E8B}" presName="accent_2" presStyleCnt="0"/>
      <dgm:spPr/>
    </dgm:pt>
    <dgm:pt modelId="{F8A150E0-B179-0045-A184-0A19389D22B9}" type="pres">
      <dgm:prSet presAssocID="{FABD777B-A6D4-8445-9AFC-326307995E8B}" presName="accentRepeatNode" presStyleLbl="solidFgAcc1" presStyleIdx="1" presStyleCnt="6"/>
      <dgm:spPr/>
    </dgm:pt>
    <dgm:pt modelId="{70E373BE-2AE9-704B-BB0F-688BC9F833F0}" type="pres">
      <dgm:prSet presAssocID="{B32098CD-B14F-3D43-B150-3A9B87378CA5}" presName="text_3" presStyleLbl="node1" presStyleIdx="2" presStyleCnt="6">
        <dgm:presLayoutVars>
          <dgm:bulletEnabled val="1"/>
        </dgm:presLayoutVars>
      </dgm:prSet>
      <dgm:spPr/>
      <dgm:t>
        <a:bodyPr/>
        <a:lstStyle/>
        <a:p>
          <a:endParaRPr lang="en-US"/>
        </a:p>
      </dgm:t>
    </dgm:pt>
    <dgm:pt modelId="{73AEAA66-976B-104F-9FC3-6FF0D6F02269}" type="pres">
      <dgm:prSet presAssocID="{B32098CD-B14F-3D43-B150-3A9B87378CA5}" presName="accent_3" presStyleCnt="0"/>
      <dgm:spPr/>
    </dgm:pt>
    <dgm:pt modelId="{12E4A539-903D-3E45-85A0-B2ECC7F05DFC}" type="pres">
      <dgm:prSet presAssocID="{B32098CD-B14F-3D43-B150-3A9B87378CA5}" presName="accentRepeatNode" presStyleLbl="solidFgAcc1" presStyleIdx="2" presStyleCnt="6"/>
      <dgm:spPr/>
    </dgm:pt>
    <dgm:pt modelId="{FE774F0C-67A8-AC4C-9EE1-080892EB5A43}" type="pres">
      <dgm:prSet presAssocID="{8D2F0B5F-E0A3-214E-A1D6-A14492B62E31}" presName="text_4" presStyleLbl="node1" presStyleIdx="3" presStyleCnt="6">
        <dgm:presLayoutVars>
          <dgm:bulletEnabled val="1"/>
        </dgm:presLayoutVars>
      </dgm:prSet>
      <dgm:spPr/>
      <dgm:t>
        <a:bodyPr/>
        <a:lstStyle/>
        <a:p>
          <a:endParaRPr lang="en-US"/>
        </a:p>
      </dgm:t>
    </dgm:pt>
    <dgm:pt modelId="{71DF79D9-44C3-E44F-AA92-AB7C4C0869B0}" type="pres">
      <dgm:prSet presAssocID="{8D2F0B5F-E0A3-214E-A1D6-A14492B62E31}" presName="accent_4" presStyleCnt="0"/>
      <dgm:spPr/>
    </dgm:pt>
    <dgm:pt modelId="{AF90B48C-C08D-F14B-BED9-078F3D554A25}" type="pres">
      <dgm:prSet presAssocID="{8D2F0B5F-E0A3-214E-A1D6-A14492B62E31}" presName="accentRepeatNode" presStyleLbl="solidFgAcc1" presStyleIdx="3" presStyleCnt="6"/>
      <dgm:spPr/>
    </dgm:pt>
    <dgm:pt modelId="{E79732BD-7C47-B84C-8C75-7D29CAE8CBE5}" type="pres">
      <dgm:prSet presAssocID="{D6FA4C01-B3A2-454B-A11F-F68B9D556114}" presName="text_5" presStyleLbl="node1" presStyleIdx="4" presStyleCnt="6">
        <dgm:presLayoutVars>
          <dgm:bulletEnabled val="1"/>
        </dgm:presLayoutVars>
      </dgm:prSet>
      <dgm:spPr/>
      <dgm:t>
        <a:bodyPr/>
        <a:lstStyle/>
        <a:p>
          <a:endParaRPr lang="en-US"/>
        </a:p>
      </dgm:t>
    </dgm:pt>
    <dgm:pt modelId="{7EB3410D-B241-F44B-B7D8-E86BB77F1F9D}" type="pres">
      <dgm:prSet presAssocID="{D6FA4C01-B3A2-454B-A11F-F68B9D556114}" presName="accent_5" presStyleCnt="0"/>
      <dgm:spPr/>
    </dgm:pt>
    <dgm:pt modelId="{5F063F41-F9EA-B94E-B042-5CE2FC7D5EC4}" type="pres">
      <dgm:prSet presAssocID="{D6FA4C01-B3A2-454B-A11F-F68B9D556114}" presName="accentRepeatNode" presStyleLbl="solidFgAcc1" presStyleIdx="4" presStyleCnt="6"/>
      <dgm:spPr/>
    </dgm:pt>
    <dgm:pt modelId="{DCA50A2F-71BE-EA43-8C71-8D49DA8DF5E6}" type="pres">
      <dgm:prSet presAssocID="{2E3CC629-8ED3-1249-9033-78028A534CD7}" presName="text_6" presStyleLbl="node1" presStyleIdx="5" presStyleCnt="6">
        <dgm:presLayoutVars>
          <dgm:bulletEnabled val="1"/>
        </dgm:presLayoutVars>
      </dgm:prSet>
      <dgm:spPr/>
      <dgm:t>
        <a:bodyPr/>
        <a:lstStyle/>
        <a:p>
          <a:endParaRPr lang="en-US"/>
        </a:p>
      </dgm:t>
    </dgm:pt>
    <dgm:pt modelId="{9402A6CF-DDC3-5E44-A3EA-CE9660665C2B}" type="pres">
      <dgm:prSet presAssocID="{2E3CC629-8ED3-1249-9033-78028A534CD7}" presName="accent_6" presStyleCnt="0"/>
      <dgm:spPr/>
    </dgm:pt>
    <dgm:pt modelId="{CF39B45A-DB8B-5749-BF6D-CFAF4CBEF560}" type="pres">
      <dgm:prSet presAssocID="{2E3CC629-8ED3-1249-9033-78028A534CD7}" presName="accentRepeatNode" presStyleLbl="solidFgAcc1" presStyleIdx="5" presStyleCnt="6"/>
      <dgm:spPr/>
    </dgm:pt>
  </dgm:ptLst>
  <dgm:cxnLst>
    <dgm:cxn modelId="{A37983B1-3AD1-2C4E-8487-C5F2A7A39E81}" srcId="{F12BF284-FB2C-2249-B536-BBCBD767F976}" destId="{B32098CD-B14F-3D43-B150-3A9B87378CA5}" srcOrd="2" destOrd="0" parTransId="{28250441-994A-434E-B840-23A60E3BD4E2}" sibTransId="{92E72555-E647-864A-8ADD-DF7640275797}"/>
    <dgm:cxn modelId="{5D992B02-1C6A-D040-A2C7-789E49CBF4AB}" type="presOf" srcId="{B32098CD-B14F-3D43-B150-3A9B87378CA5}" destId="{70E373BE-2AE9-704B-BB0F-688BC9F833F0}" srcOrd="0" destOrd="0" presId="urn:microsoft.com/office/officeart/2008/layout/VerticalCurvedList"/>
    <dgm:cxn modelId="{398680A5-FCF2-384E-8251-E1639ACE6657}" type="presOf" srcId="{2E3CC629-8ED3-1249-9033-78028A534CD7}" destId="{DCA50A2F-71BE-EA43-8C71-8D49DA8DF5E6}" srcOrd="0" destOrd="0" presId="urn:microsoft.com/office/officeart/2008/layout/VerticalCurvedList"/>
    <dgm:cxn modelId="{98E6FFA0-708B-1E49-8A1C-50C389E15D10}" type="presOf" srcId="{8D2F0B5F-E0A3-214E-A1D6-A14492B62E31}" destId="{FE774F0C-67A8-AC4C-9EE1-080892EB5A43}" srcOrd="0" destOrd="0" presId="urn:microsoft.com/office/officeart/2008/layout/VerticalCurvedList"/>
    <dgm:cxn modelId="{B5CB459C-40FA-F64D-B55D-5FA9F7092982}" type="presOf" srcId="{85A81ACC-A17D-7A42-9290-F53A30BC5168}" destId="{AB487333-4349-A54E-B938-92C59C652D7F}" srcOrd="0" destOrd="0" presId="urn:microsoft.com/office/officeart/2008/layout/VerticalCurvedList"/>
    <dgm:cxn modelId="{F71336E5-8399-E848-845D-3399AB1AF08E}" srcId="{F12BF284-FB2C-2249-B536-BBCBD767F976}" destId="{2E3CC629-8ED3-1249-9033-78028A534CD7}" srcOrd="5" destOrd="0" parTransId="{B88208A0-A26D-C147-BAAD-D85A3E545AC4}" sibTransId="{3C486156-8BE8-9A47-AE2E-6C069F13C983}"/>
    <dgm:cxn modelId="{ACE7CCFE-7D52-3749-81B0-E8BE6E48F624}" type="presOf" srcId="{D6FA4C01-B3A2-454B-A11F-F68B9D556114}" destId="{E79732BD-7C47-B84C-8C75-7D29CAE8CBE5}" srcOrd="0" destOrd="0" presId="urn:microsoft.com/office/officeart/2008/layout/VerticalCurvedList"/>
    <dgm:cxn modelId="{9D40A36B-EADC-3947-B6ED-651F3FD172EF}" type="presOf" srcId="{F12BF284-FB2C-2249-B536-BBCBD767F976}" destId="{C7BD122C-A30C-B844-A4CA-9BA98485513D}" srcOrd="0" destOrd="0" presId="urn:microsoft.com/office/officeart/2008/layout/VerticalCurvedList"/>
    <dgm:cxn modelId="{4403909A-E5D3-7447-9979-B641FA251FA4}" type="presOf" srcId="{5D8388E3-ADC5-5340-AEE3-E415A677C89E}" destId="{54D1011F-4FA0-BE4E-BF4E-96078A95B214}" srcOrd="0" destOrd="0" presId="urn:microsoft.com/office/officeart/2008/layout/VerticalCurvedList"/>
    <dgm:cxn modelId="{AD658231-3C17-1D4A-8C93-7A152D3AB7DE}" srcId="{F12BF284-FB2C-2249-B536-BBCBD767F976}" destId="{FABD777B-A6D4-8445-9AFC-326307995E8B}" srcOrd="1" destOrd="0" parTransId="{9794612E-BFB2-2040-874B-B928A8BA6284}" sibTransId="{921A437B-0E9A-BF4E-AD73-BB614BBC37C0}"/>
    <dgm:cxn modelId="{50FDB9B3-3054-4C45-A46B-6B7A4D5E1C48}" srcId="{F12BF284-FB2C-2249-B536-BBCBD767F976}" destId="{5D8388E3-ADC5-5340-AEE3-E415A677C89E}" srcOrd="0" destOrd="0" parTransId="{A8E6E0BC-03A8-D14A-AD73-9FE180D03B85}" sibTransId="{85A81ACC-A17D-7A42-9290-F53A30BC5168}"/>
    <dgm:cxn modelId="{16AFFAB7-B1C1-A646-B0C3-427689D5ED44}" srcId="{F12BF284-FB2C-2249-B536-BBCBD767F976}" destId="{D6FA4C01-B3A2-454B-A11F-F68B9D556114}" srcOrd="4" destOrd="0" parTransId="{768D93B6-F6AC-F844-B9A2-CF16F23C914D}" sibTransId="{66F01AE4-29D4-EF43-BB64-49257ADF1769}"/>
    <dgm:cxn modelId="{B3D943DE-9566-844E-9771-738FF409A989}" type="presOf" srcId="{FABD777B-A6D4-8445-9AFC-326307995E8B}" destId="{37B4178A-680A-8145-87E7-83CF7F07F32A}" srcOrd="0" destOrd="0" presId="urn:microsoft.com/office/officeart/2008/layout/VerticalCurvedList"/>
    <dgm:cxn modelId="{94E02B61-CC0A-924F-B872-8BEE835DC9C9}" srcId="{F12BF284-FB2C-2249-B536-BBCBD767F976}" destId="{8D2F0B5F-E0A3-214E-A1D6-A14492B62E31}" srcOrd="3" destOrd="0" parTransId="{C897A65B-C28E-0D47-B293-F9AFBDDFC4D2}" sibTransId="{7F76466E-C9A5-7E47-82AB-E62972B14074}"/>
    <dgm:cxn modelId="{DE0FF8F4-58CE-8B4D-9EA1-38F31F35C492}" type="presParOf" srcId="{C7BD122C-A30C-B844-A4CA-9BA98485513D}" destId="{27949A77-C766-5249-93D9-B61DE884359F}" srcOrd="0" destOrd="0" presId="urn:microsoft.com/office/officeart/2008/layout/VerticalCurvedList"/>
    <dgm:cxn modelId="{A65CA1E3-388F-0443-B8C5-B38ACCD14814}" type="presParOf" srcId="{27949A77-C766-5249-93D9-B61DE884359F}" destId="{A2E7681F-3DDD-8C4C-8684-676E0F78DE02}" srcOrd="0" destOrd="0" presId="urn:microsoft.com/office/officeart/2008/layout/VerticalCurvedList"/>
    <dgm:cxn modelId="{5161C7F5-2DA6-1645-8090-38D44A098F23}" type="presParOf" srcId="{A2E7681F-3DDD-8C4C-8684-676E0F78DE02}" destId="{2FE66331-7E3A-4F47-88EC-990A643D0213}" srcOrd="0" destOrd="0" presId="urn:microsoft.com/office/officeart/2008/layout/VerticalCurvedList"/>
    <dgm:cxn modelId="{0E0834C1-0937-8249-950D-2847D063D311}" type="presParOf" srcId="{A2E7681F-3DDD-8C4C-8684-676E0F78DE02}" destId="{AB487333-4349-A54E-B938-92C59C652D7F}" srcOrd="1" destOrd="0" presId="urn:microsoft.com/office/officeart/2008/layout/VerticalCurvedList"/>
    <dgm:cxn modelId="{4BF89727-A6ED-934A-81A5-DCE31F7C2B7D}" type="presParOf" srcId="{A2E7681F-3DDD-8C4C-8684-676E0F78DE02}" destId="{2D85E510-FB0E-E24B-ACF6-E0D3AC5ABB47}" srcOrd="2" destOrd="0" presId="urn:microsoft.com/office/officeart/2008/layout/VerticalCurvedList"/>
    <dgm:cxn modelId="{44BD0957-476C-064A-A120-D91F276AAE94}" type="presParOf" srcId="{A2E7681F-3DDD-8C4C-8684-676E0F78DE02}" destId="{A069CD7B-60C8-9F42-9EDA-86DB63A5DEA3}" srcOrd="3" destOrd="0" presId="urn:microsoft.com/office/officeart/2008/layout/VerticalCurvedList"/>
    <dgm:cxn modelId="{463D3811-5F72-F14A-926C-89F608758A04}" type="presParOf" srcId="{27949A77-C766-5249-93D9-B61DE884359F}" destId="{54D1011F-4FA0-BE4E-BF4E-96078A95B214}" srcOrd="1" destOrd="0" presId="urn:microsoft.com/office/officeart/2008/layout/VerticalCurvedList"/>
    <dgm:cxn modelId="{6A9EA856-D1E9-BF4E-942A-D206920A4F2D}" type="presParOf" srcId="{27949A77-C766-5249-93D9-B61DE884359F}" destId="{C1B789D7-333C-4C43-950A-DFF699C42EFF}" srcOrd="2" destOrd="0" presId="urn:microsoft.com/office/officeart/2008/layout/VerticalCurvedList"/>
    <dgm:cxn modelId="{77A3DDB9-172F-914B-BB68-DBFB43CF481B}" type="presParOf" srcId="{C1B789D7-333C-4C43-950A-DFF699C42EFF}" destId="{CBC649C9-0852-E048-9D07-4B5AD6872C36}" srcOrd="0" destOrd="0" presId="urn:microsoft.com/office/officeart/2008/layout/VerticalCurvedList"/>
    <dgm:cxn modelId="{F09EC20B-F571-6747-A9C6-BA37E56B8D16}" type="presParOf" srcId="{27949A77-C766-5249-93D9-B61DE884359F}" destId="{37B4178A-680A-8145-87E7-83CF7F07F32A}" srcOrd="3" destOrd="0" presId="urn:microsoft.com/office/officeart/2008/layout/VerticalCurvedList"/>
    <dgm:cxn modelId="{8DEB3F53-C3B1-0947-9CFF-9618507CBDFB}" type="presParOf" srcId="{27949A77-C766-5249-93D9-B61DE884359F}" destId="{81173813-352A-7841-8801-9CE7B64AA3F5}" srcOrd="4" destOrd="0" presId="urn:microsoft.com/office/officeart/2008/layout/VerticalCurvedList"/>
    <dgm:cxn modelId="{36D7E890-07D8-D64B-8DEE-79C483430356}" type="presParOf" srcId="{81173813-352A-7841-8801-9CE7B64AA3F5}" destId="{F8A150E0-B179-0045-A184-0A19389D22B9}" srcOrd="0" destOrd="0" presId="urn:microsoft.com/office/officeart/2008/layout/VerticalCurvedList"/>
    <dgm:cxn modelId="{F340EEDD-A8AB-2244-BDF2-F219B361DF94}" type="presParOf" srcId="{27949A77-C766-5249-93D9-B61DE884359F}" destId="{70E373BE-2AE9-704B-BB0F-688BC9F833F0}" srcOrd="5" destOrd="0" presId="urn:microsoft.com/office/officeart/2008/layout/VerticalCurvedList"/>
    <dgm:cxn modelId="{C74095BE-B01F-444A-8900-29E7C270EC53}" type="presParOf" srcId="{27949A77-C766-5249-93D9-B61DE884359F}" destId="{73AEAA66-976B-104F-9FC3-6FF0D6F02269}" srcOrd="6" destOrd="0" presId="urn:microsoft.com/office/officeart/2008/layout/VerticalCurvedList"/>
    <dgm:cxn modelId="{E751A36B-2402-124F-A9CB-F53A7DA20B66}" type="presParOf" srcId="{73AEAA66-976B-104F-9FC3-6FF0D6F02269}" destId="{12E4A539-903D-3E45-85A0-B2ECC7F05DFC}" srcOrd="0" destOrd="0" presId="urn:microsoft.com/office/officeart/2008/layout/VerticalCurvedList"/>
    <dgm:cxn modelId="{7599ABAC-B438-A44E-A1CF-95491BD4C573}" type="presParOf" srcId="{27949A77-C766-5249-93D9-B61DE884359F}" destId="{FE774F0C-67A8-AC4C-9EE1-080892EB5A43}" srcOrd="7" destOrd="0" presId="urn:microsoft.com/office/officeart/2008/layout/VerticalCurvedList"/>
    <dgm:cxn modelId="{48809BE6-D2E5-7D4D-85BB-2D84FD4FCBF3}" type="presParOf" srcId="{27949A77-C766-5249-93D9-B61DE884359F}" destId="{71DF79D9-44C3-E44F-AA92-AB7C4C0869B0}" srcOrd="8" destOrd="0" presId="urn:microsoft.com/office/officeart/2008/layout/VerticalCurvedList"/>
    <dgm:cxn modelId="{68FC8761-906C-B94B-81F4-77583C071EB1}" type="presParOf" srcId="{71DF79D9-44C3-E44F-AA92-AB7C4C0869B0}" destId="{AF90B48C-C08D-F14B-BED9-078F3D554A25}" srcOrd="0" destOrd="0" presId="urn:microsoft.com/office/officeart/2008/layout/VerticalCurvedList"/>
    <dgm:cxn modelId="{733B97CC-EAD7-7245-8F13-A999072C1938}" type="presParOf" srcId="{27949A77-C766-5249-93D9-B61DE884359F}" destId="{E79732BD-7C47-B84C-8C75-7D29CAE8CBE5}" srcOrd="9" destOrd="0" presId="urn:microsoft.com/office/officeart/2008/layout/VerticalCurvedList"/>
    <dgm:cxn modelId="{234BC516-F67A-A749-B7A8-1F0A31B581B1}" type="presParOf" srcId="{27949A77-C766-5249-93D9-B61DE884359F}" destId="{7EB3410D-B241-F44B-B7D8-E86BB77F1F9D}" srcOrd="10" destOrd="0" presId="urn:microsoft.com/office/officeart/2008/layout/VerticalCurvedList"/>
    <dgm:cxn modelId="{A42F5AD1-9C20-894D-A01A-B24FFDE8260C}" type="presParOf" srcId="{7EB3410D-B241-F44B-B7D8-E86BB77F1F9D}" destId="{5F063F41-F9EA-B94E-B042-5CE2FC7D5EC4}" srcOrd="0" destOrd="0" presId="urn:microsoft.com/office/officeart/2008/layout/VerticalCurvedList"/>
    <dgm:cxn modelId="{64CC20FA-3F88-4A4D-A5A2-C40C15F96486}" type="presParOf" srcId="{27949A77-C766-5249-93D9-B61DE884359F}" destId="{DCA50A2F-71BE-EA43-8C71-8D49DA8DF5E6}" srcOrd="11" destOrd="0" presId="urn:microsoft.com/office/officeart/2008/layout/VerticalCurvedList"/>
    <dgm:cxn modelId="{108195D6-7BE5-1844-90E1-1E2166120BAD}" type="presParOf" srcId="{27949A77-C766-5249-93D9-B61DE884359F}" destId="{9402A6CF-DDC3-5E44-A3EA-CE9660665C2B}" srcOrd="12" destOrd="0" presId="urn:microsoft.com/office/officeart/2008/layout/VerticalCurvedList"/>
    <dgm:cxn modelId="{83EB1F92-CFF9-9E45-9D5C-C30B3149F429}" type="presParOf" srcId="{9402A6CF-DDC3-5E44-A3EA-CE9660665C2B}" destId="{CF39B45A-DB8B-5749-BF6D-CFAF4CBEF560}"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2BF284-FB2C-2249-B536-BBCBD767F976}"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5D8388E3-ADC5-5340-AEE3-E415A677C89E}">
      <dgm:prSet/>
      <dgm:spPr/>
      <dgm:t>
        <a:bodyPr/>
        <a:lstStyle/>
        <a:p>
          <a:r>
            <a:rPr lang="en-GB" dirty="0" smtClean="0"/>
            <a:t>Can be scaled to meet the growing needs of the university. </a:t>
          </a:r>
          <a:endParaRPr lang="en-US" dirty="0"/>
        </a:p>
      </dgm:t>
    </dgm:pt>
    <dgm:pt modelId="{A8E6E0BC-03A8-D14A-AD73-9FE180D03B85}" type="parTrans" cxnId="{50FDB9B3-3054-4C45-A46B-6B7A4D5E1C48}">
      <dgm:prSet/>
      <dgm:spPr/>
      <dgm:t>
        <a:bodyPr/>
        <a:lstStyle/>
        <a:p>
          <a:endParaRPr lang="en-US"/>
        </a:p>
      </dgm:t>
    </dgm:pt>
    <dgm:pt modelId="{85A81ACC-A17D-7A42-9290-F53A30BC5168}" type="sibTrans" cxnId="{50FDB9B3-3054-4C45-A46B-6B7A4D5E1C48}">
      <dgm:prSet/>
      <dgm:spPr/>
      <dgm:t>
        <a:bodyPr/>
        <a:lstStyle/>
        <a:p>
          <a:endParaRPr lang="en-US"/>
        </a:p>
      </dgm:t>
    </dgm:pt>
    <dgm:pt modelId="{7D5CA38E-A546-5C4B-BEEC-2D2DF8DF96F8}">
      <dgm:prSet/>
      <dgm:spPr/>
      <dgm:t>
        <a:bodyPr/>
        <a:lstStyle/>
        <a:p>
          <a:r>
            <a:rPr lang="en-GB" smtClean="0"/>
            <a:t>Exhibits resilience</a:t>
          </a:r>
          <a:endParaRPr lang="en-US"/>
        </a:p>
      </dgm:t>
    </dgm:pt>
    <dgm:pt modelId="{6D9A7466-226D-4546-9131-76896F1CD774}" type="parTrans" cxnId="{C63585D8-7A3B-8847-8EC8-DCFA722A1825}">
      <dgm:prSet/>
      <dgm:spPr/>
      <dgm:t>
        <a:bodyPr/>
        <a:lstStyle/>
        <a:p>
          <a:endParaRPr lang="en-US"/>
        </a:p>
      </dgm:t>
    </dgm:pt>
    <dgm:pt modelId="{04166800-C83E-A24A-A031-7E0D9F73276D}" type="sibTrans" cxnId="{C63585D8-7A3B-8847-8EC8-DCFA722A1825}">
      <dgm:prSet/>
      <dgm:spPr/>
      <dgm:t>
        <a:bodyPr/>
        <a:lstStyle/>
        <a:p>
          <a:endParaRPr lang="en-US"/>
        </a:p>
      </dgm:t>
    </dgm:pt>
    <dgm:pt modelId="{C1640280-FC4F-9E4B-A9CE-8B3EB9DB7C43}">
      <dgm:prSet/>
      <dgm:spPr/>
      <dgm:t>
        <a:bodyPr/>
        <a:lstStyle/>
        <a:p>
          <a:r>
            <a:rPr lang="en-GB" smtClean="0"/>
            <a:t>Data must be regularly backed up. </a:t>
          </a:r>
          <a:endParaRPr lang="en-US"/>
        </a:p>
      </dgm:t>
    </dgm:pt>
    <dgm:pt modelId="{90AE7283-D84C-D342-8F6D-3F19E2472B9B}" type="parTrans" cxnId="{CA9BAB71-C1E2-E34D-9793-8D361B7C787F}">
      <dgm:prSet/>
      <dgm:spPr/>
      <dgm:t>
        <a:bodyPr/>
        <a:lstStyle/>
        <a:p>
          <a:endParaRPr lang="en-US"/>
        </a:p>
      </dgm:t>
    </dgm:pt>
    <dgm:pt modelId="{40542729-3DE2-CF42-A83E-ED4DE94693E0}" type="sibTrans" cxnId="{CA9BAB71-C1E2-E34D-9793-8D361B7C787F}">
      <dgm:prSet/>
      <dgm:spPr/>
      <dgm:t>
        <a:bodyPr/>
        <a:lstStyle/>
        <a:p>
          <a:endParaRPr lang="en-US"/>
        </a:p>
      </dgm:t>
    </dgm:pt>
    <dgm:pt modelId="{8B4F5EDE-7F92-5A4D-9864-527792D69FB6}">
      <dgm:prSet/>
      <dgm:spPr/>
      <dgm:t>
        <a:bodyPr/>
        <a:lstStyle/>
        <a:p>
          <a:r>
            <a:rPr lang="en-GB" smtClean="0"/>
            <a:t>Avoid website downtime is minimised. For example, through duplicated systems</a:t>
          </a:r>
          <a:endParaRPr lang="en-US"/>
        </a:p>
      </dgm:t>
    </dgm:pt>
    <dgm:pt modelId="{4E591DA5-6890-524F-A86B-9DBBD82E20BA}" type="parTrans" cxnId="{6463420F-6D51-4445-A167-AEEA708D605D}">
      <dgm:prSet/>
      <dgm:spPr/>
      <dgm:t>
        <a:bodyPr/>
        <a:lstStyle/>
        <a:p>
          <a:endParaRPr lang="en-US"/>
        </a:p>
      </dgm:t>
    </dgm:pt>
    <dgm:pt modelId="{1FA4C4B1-F9CA-264C-B97E-7355FE388FB8}" type="sibTrans" cxnId="{6463420F-6D51-4445-A167-AEEA708D605D}">
      <dgm:prSet/>
      <dgm:spPr/>
      <dgm:t>
        <a:bodyPr/>
        <a:lstStyle/>
        <a:p>
          <a:endParaRPr lang="en-US"/>
        </a:p>
      </dgm:t>
    </dgm:pt>
    <dgm:pt modelId="{DA07A792-B11E-4946-AF9C-7960E132ED73}">
      <dgm:prSet/>
      <dgm:spPr/>
      <dgm:t>
        <a:bodyPr/>
        <a:lstStyle/>
        <a:p>
          <a:r>
            <a:rPr lang="en-GB" smtClean="0"/>
            <a:t>Improved integration and co-ordination with other applications</a:t>
          </a:r>
          <a:endParaRPr lang="en-US"/>
        </a:p>
      </dgm:t>
    </dgm:pt>
    <dgm:pt modelId="{C65E7571-67A5-3243-8965-AF6251AE2219}" type="parTrans" cxnId="{05F0F4EB-B408-8A41-81F3-5784B4B688C3}">
      <dgm:prSet/>
      <dgm:spPr/>
      <dgm:t>
        <a:bodyPr/>
        <a:lstStyle/>
        <a:p>
          <a:endParaRPr lang="en-US"/>
        </a:p>
      </dgm:t>
    </dgm:pt>
    <dgm:pt modelId="{232EE9C8-57D9-E34A-B5D0-DABBD4D44A56}" type="sibTrans" cxnId="{05F0F4EB-B408-8A41-81F3-5784B4B688C3}">
      <dgm:prSet/>
      <dgm:spPr/>
      <dgm:t>
        <a:bodyPr/>
        <a:lstStyle/>
        <a:p>
          <a:endParaRPr lang="en-US"/>
        </a:p>
      </dgm:t>
    </dgm:pt>
    <dgm:pt modelId="{3783F0D9-0050-D549-AC29-5FD1D4A680DC}" type="pres">
      <dgm:prSet presAssocID="{F12BF284-FB2C-2249-B536-BBCBD767F976}" presName="Name0" presStyleCnt="0">
        <dgm:presLayoutVars>
          <dgm:chMax val="7"/>
          <dgm:chPref val="7"/>
          <dgm:dir/>
        </dgm:presLayoutVars>
      </dgm:prSet>
      <dgm:spPr/>
      <dgm:t>
        <a:bodyPr/>
        <a:lstStyle/>
        <a:p>
          <a:endParaRPr lang="en-US"/>
        </a:p>
      </dgm:t>
    </dgm:pt>
    <dgm:pt modelId="{0C758153-1444-DD4D-9DD6-FB807A1E1F4A}" type="pres">
      <dgm:prSet presAssocID="{F12BF284-FB2C-2249-B536-BBCBD767F976}" presName="Name1" presStyleCnt="0"/>
      <dgm:spPr/>
    </dgm:pt>
    <dgm:pt modelId="{2505364E-E81A-2F46-A635-0D87E54DCB32}" type="pres">
      <dgm:prSet presAssocID="{F12BF284-FB2C-2249-B536-BBCBD767F976}" presName="cycle" presStyleCnt="0"/>
      <dgm:spPr/>
    </dgm:pt>
    <dgm:pt modelId="{42F4E1B9-C332-2F45-8B34-ED4F4A388499}" type="pres">
      <dgm:prSet presAssocID="{F12BF284-FB2C-2249-B536-BBCBD767F976}" presName="srcNode" presStyleLbl="node1" presStyleIdx="0" presStyleCnt="3"/>
      <dgm:spPr/>
    </dgm:pt>
    <dgm:pt modelId="{15C6D3DA-CAF4-F44A-A058-631CB396E5B9}" type="pres">
      <dgm:prSet presAssocID="{F12BF284-FB2C-2249-B536-BBCBD767F976}" presName="conn" presStyleLbl="parChTrans1D2" presStyleIdx="0" presStyleCnt="1"/>
      <dgm:spPr/>
      <dgm:t>
        <a:bodyPr/>
        <a:lstStyle/>
        <a:p>
          <a:endParaRPr lang="en-US"/>
        </a:p>
      </dgm:t>
    </dgm:pt>
    <dgm:pt modelId="{E6087FCC-97EE-1C4D-9E9B-C874BCBD0325}" type="pres">
      <dgm:prSet presAssocID="{F12BF284-FB2C-2249-B536-BBCBD767F976}" presName="extraNode" presStyleLbl="node1" presStyleIdx="0" presStyleCnt="3"/>
      <dgm:spPr/>
    </dgm:pt>
    <dgm:pt modelId="{D67259A7-296B-4245-A424-1BA272023D49}" type="pres">
      <dgm:prSet presAssocID="{F12BF284-FB2C-2249-B536-BBCBD767F976}" presName="dstNode" presStyleLbl="node1" presStyleIdx="0" presStyleCnt="3"/>
      <dgm:spPr/>
    </dgm:pt>
    <dgm:pt modelId="{F1DC401D-21F0-794E-8509-590AE8886052}" type="pres">
      <dgm:prSet presAssocID="{5D8388E3-ADC5-5340-AEE3-E415A677C89E}" presName="text_1" presStyleLbl="node1" presStyleIdx="0" presStyleCnt="3">
        <dgm:presLayoutVars>
          <dgm:bulletEnabled val="1"/>
        </dgm:presLayoutVars>
      </dgm:prSet>
      <dgm:spPr/>
      <dgm:t>
        <a:bodyPr/>
        <a:lstStyle/>
        <a:p>
          <a:endParaRPr lang="en-US"/>
        </a:p>
      </dgm:t>
    </dgm:pt>
    <dgm:pt modelId="{2E3D3C82-5827-F84B-81EA-7BAC8A2CB4C6}" type="pres">
      <dgm:prSet presAssocID="{5D8388E3-ADC5-5340-AEE3-E415A677C89E}" presName="accent_1" presStyleCnt="0"/>
      <dgm:spPr/>
    </dgm:pt>
    <dgm:pt modelId="{A094C35F-3CE6-7E4A-863C-1BE40BECADAF}" type="pres">
      <dgm:prSet presAssocID="{5D8388E3-ADC5-5340-AEE3-E415A677C89E}" presName="accentRepeatNode" presStyleLbl="solidFgAcc1" presStyleIdx="0" presStyleCnt="3"/>
      <dgm:spPr/>
    </dgm:pt>
    <dgm:pt modelId="{B81F708D-5CB4-EC41-B978-B3969C10174B}" type="pres">
      <dgm:prSet presAssocID="{7D5CA38E-A546-5C4B-BEEC-2D2DF8DF96F8}" presName="text_2" presStyleLbl="node1" presStyleIdx="1" presStyleCnt="3">
        <dgm:presLayoutVars>
          <dgm:bulletEnabled val="1"/>
        </dgm:presLayoutVars>
      </dgm:prSet>
      <dgm:spPr/>
      <dgm:t>
        <a:bodyPr/>
        <a:lstStyle/>
        <a:p>
          <a:endParaRPr lang="en-US"/>
        </a:p>
      </dgm:t>
    </dgm:pt>
    <dgm:pt modelId="{109D850F-EA48-FA44-831E-937B09476DCB}" type="pres">
      <dgm:prSet presAssocID="{7D5CA38E-A546-5C4B-BEEC-2D2DF8DF96F8}" presName="accent_2" presStyleCnt="0"/>
      <dgm:spPr/>
    </dgm:pt>
    <dgm:pt modelId="{AFDFAD70-B6DD-FA4A-B992-CE5E8EAABA68}" type="pres">
      <dgm:prSet presAssocID="{7D5CA38E-A546-5C4B-BEEC-2D2DF8DF96F8}" presName="accentRepeatNode" presStyleLbl="solidFgAcc1" presStyleIdx="1" presStyleCnt="3"/>
      <dgm:spPr/>
    </dgm:pt>
    <dgm:pt modelId="{2639702F-582D-6345-9D09-7A363B399161}" type="pres">
      <dgm:prSet presAssocID="{DA07A792-B11E-4946-AF9C-7960E132ED73}" presName="text_3" presStyleLbl="node1" presStyleIdx="2" presStyleCnt="3">
        <dgm:presLayoutVars>
          <dgm:bulletEnabled val="1"/>
        </dgm:presLayoutVars>
      </dgm:prSet>
      <dgm:spPr/>
      <dgm:t>
        <a:bodyPr/>
        <a:lstStyle/>
        <a:p>
          <a:endParaRPr lang="en-US"/>
        </a:p>
      </dgm:t>
    </dgm:pt>
    <dgm:pt modelId="{9EF57F1A-8879-3F42-906F-61476A85FFDB}" type="pres">
      <dgm:prSet presAssocID="{DA07A792-B11E-4946-AF9C-7960E132ED73}" presName="accent_3" presStyleCnt="0"/>
      <dgm:spPr/>
    </dgm:pt>
    <dgm:pt modelId="{AFEB78BE-74B4-B74F-AB69-BBC5E5F27DED}" type="pres">
      <dgm:prSet presAssocID="{DA07A792-B11E-4946-AF9C-7960E132ED73}" presName="accentRepeatNode" presStyleLbl="solidFgAcc1" presStyleIdx="2" presStyleCnt="3"/>
      <dgm:spPr/>
    </dgm:pt>
  </dgm:ptLst>
  <dgm:cxnLst>
    <dgm:cxn modelId="{C63585D8-7A3B-8847-8EC8-DCFA722A1825}" srcId="{F12BF284-FB2C-2249-B536-BBCBD767F976}" destId="{7D5CA38E-A546-5C4B-BEEC-2D2DF8DF96F8}" srcOrd="1" destOrd="0" parTransId="{6D9A7466-226D-4546-9131-76896F1CD774}" sibTransId="{04166800-C83E-A24A-A031-7E0D9F73276D}"/>
    <dgm:cxn modelId="{CA9BAB71-C1E2-E34D-9793-8D361B7C787F}" srcId="{7D5CA38E-A546-5C4B-BEEC-2D2DF8DF96F8}" destId="{C1640280-FC4F-9E4B-A9CE-8B3EB9DB7C43}" srcOrd="0" destOrd="0" parTransId="{90AE7283-D84C-D342-8F6D-3F19E2472B9B}" sibTransId="{40542729-3DE2-CF42-A83E-ED4DE94693E0}"/>
    <dgm:cxn modelId="{925E4537-688E-D44B-B562-4171405053D3}" type="presOf" srcId="{F12BF284-FB2C-2249-B536-BBCBD767F976}" destId="{3783F0D9-0050-D549-AC29-5FD1D4A680DC}" srcOrd="0" destOrd="0" presId="urn:microsoft.com/office/officeart/2008/layout/VerticalCurvedList"/>
    <dgm:cxn modelId="{FC7E11BD-C06F-344C-A4B1-43E2266A02A1}" type="presOf" srcId="{7D5CA38E-A546-5C4B-BEEC-2D2DF8DF96F8}" destId="{B81F708D-5CB4-EC41-B978-B3969C10174B}" srcOrd="0" destOrd="0" presId="urn:microsoft.com/office/officeart/2008/layout/VerticalCurvedList"/>
    <dgm:cxn modelId="{0F21558B-7AF5-D54C-BFF3-90CAB9F5B8AE}" type="presOf" srcId="{DA07A792-B11E-4946-AF9C-7960E132ED73}" destId="{2639702F-582D-6345-9D09-7A363B399161}" srcOrd="0" destOrd="0" presId="urn:microsoft.com/office/officeart/2008/layout/VerticalCurvedList"/>
    <dgm:cxn modelId="{A4E50A90-8D66-F14F-9408-01BD09203FEB}" type="presOf" srcId="{85A81ACC-A17D-7A42-9290-F53A30BC5168}" destId="{15C6D3DA-CAF4-F44A-A058-631CB396E5B9}" srcOrd="0" destOrd="0" presId="urn:microsoft.com/office/officeart/2008/layout/VerticalCurvedList"/>
    <dgm:cxn modelId="{05F0F4EB-B408-8A41-81F3-5784B4B688C3}" srcId="{F12BF284-FB2C-2249-B536-BBCBD767F976}" destId="{DA07A792-B11E-4946-AF9C-7960E132ED73}" srcOrd="2" destOrd="0" parTransId="{C65E7571-67A5-3243-8965-AF6251AE2219}" sibTransId="{232EE9C8-57D9-E34A-B5D0-DABBD4D44A56}"/>
    <dgm:cxn modelId="{F03B62AA-F1BD-4A4B-ACAF-80A9C1E2A89E}" type="presOf" srcId="{8B4F5EDE-7F92-5A4D-9864-527792D69FB6}" destId="{B81F708D-5CB4-EC41-B978-B3969C10174B}" srcOrd="0" destOrd="2" presId="urn:microsoft.com/office/officeart/2008/layout/VerticalCurvedList"/>
    <dgm:cxn modelId="{95932DA6-A87D-AA45-BB6D-B1925DCE5588}" type="presOf" srcId="{5D8388E3-ADC5-5340-AEE3-E415A677C89E}" destId="{F1DC401D-21F0-794E-8509-590AE8886052}" srcOrd="0" destOrd="0" presId="urn:microsoft.com/office/officeart/2008/layout/VerticalCurvedList"/>
    <dgm:cxn modelId="{50FDB9B3-3054-4C45-A46B-6B7A4D5E1C48}" srcId="{F12BF284-FB2C-2249-B536-BBCBD767F976}" destId="{5D8388E3-ADC5-5340-AEE3-E415A677C89E}" srcOrd="0" destOrd="0" parTransId="{A8E6E0BC-03A8-D14A-AD73-9FE180D03B85}" sibTransId="{85A81ACC-A17D-7A42-9290-F53A30BC5168}"/>
    <dgm:cxn modelId="{6463420F-6D51-4445-A167-AEEA708D605D}" srcId="{7D5CA38E-A546-5C4B-BEEC-2D2DF8DF96F8}" destId="{8B4F5EDE-7F92-5A4D-9864-527792D69FB6}" srcOrd="1" destOrd="0" parTransId="{4E591DA5-6890-524F-A86B-9DBBD82E20BA}" sibTransId="{1FA4C4B1-F9CA-264C-B97E-7355FE388FB8}"/>
    <dgm:cxn modelId="{D89D4BB6-F293-2046-8547-81A767C6C615}" type="presOf" srcId="{C1640280-FC4F-9E4B-A9CE-8B3EB9DB7C43}" destId="{B81F708D-5CB4-EC41-B978-B3969C10174B}" srcOrd="0" destOrd="1" presId="urn:microsoft.com/office/officeart/2008/layout/VerticalCurvedList"/>
    <dgm:cxn modelId="{531B946E-7B98-3A49-933D-2FA440A507C7}" type="presParOf" srcId="{3783F0D9-0050-D549-AC29-5FD1D4A680DC}" destId="{0C758153-1444-DD4D-9DD6-FB807A1E1F4A}" srcOrd="0" destOrd="0" presId="urn:microsoft.com/office/officeart/2008/layout/VerticalCurvedList"/>
    <dgm:cxn modelId="{A7E3F369-DA85-E74C-8B6F-FA169C1C8CE3}" type="presParOf" srcId="{0C758153-1444-DD4D-9DD6-FB807A1E1F4A}" destId="{2505364E-E81A-2F46-A635-0D87E54DCB32}" srcOrd="0" destOrd="0" presId="urn:microsoft.com/office/officeart/2008/layout/VerticalCurvedList"/>
    <dgm:cxn modelId="{809E0755-814B-CD4F-8D29-559861EE63BC}" type="presParOf" srcId="{2505364E-E81A-2F46-A635-0D87E54DCB32}" destId="{42F4E1B9-C332-2F45-8B34-ED4F4A388499}" srcOrd="0" destOrd="0" presId="urn:microsoft.com/office/officeart/2008/layout/VerticalCurvedList"/>
    <dgm:cxn modelId="{E4E5C059-F4B1-D747-A4E1-440E839924B5}" type="presParOf" srcId="{2505364E-E81A-2F46-A635-0D87E54DCB32}" destId="{15C6D3DA-CAF4-F44A-A058-631CB396E5B9}" srcOrd="1" destOrd="0" presId="urn:microsoft.com/office/officeart/2008/layout/VerticalCurvedList"/>
    <dgm:cxn modelId="{C994D74A-D2A6-BC41-BE7D-753702797E33}" type="presParOf" srcId="{2505364E-E81A-2F46-A635-0D87E54DCB32}" destId="{E6087FCC-97EE-1C4D-9E9B-C874BCBD0325}" srcOrd="2" destOrd="0" presId="urn:microsoft.com/office/officeart/2008/layout/VerticalCurvedList"/>
    <dgm:cxn modelId="{33C91DD7-8DC5-6541-AC51-D87358441345}" type="presParOf" srcId="{2505364E-E81A-2F46-A635-0D87E54DCB32}" destId="{D67259A7-296B-4245-A424-1BA272023D49}" srcOrd="3" destOrd="0" presId="urn:microsoft.com/office/officeart/2008/layout/VerticalCurvedList"/>
    <dgm:cxn modelId="{277CD546-FF7C-1647-BB6F-DA2BE0CF88E7}" type="presParOf" srcId="{0C758153-1444-DD4D-9DD6-FB807A1E1F4A}" destId="{F1DC401D-21F0-794E-8509-590AE8886052}" srcOrd="1" destOrd="0" presId="urn:microsoft.com/office/officeart/2008/layout/VerticalCurvedList"/>
    <dgm:cxn modelId="{ED14449F-1511-1B4D-9622-424B00F4A03C}" type="presParOf" srcId="{0C758153-1444-DD4D-9DD6-FB807A1E1F4A}" destId="{2E3D3C82-5827-F84B-81EA-7BAC8A2CB4C6}" srcOrd="2" destOrd="0" presId="urn:microsoft.com/office/officeart/2008/layout/VerticalCurvedList"/>
    <dgm:cxn modelId="{DB7E1A81-3E7A-C348-A709-F46911456C32}" type="presParOf" srcId="{2E3D3C82-5827-F84B-81EA-7BAC8A2CB4C6}" destId="{A094C35F-3CE6-7E4A-863C-1BE40BECADAF}" srcOrd="0" destOrd="0" presId="urn:microsoft.com/office/officeart/2008/layout/VerticalCurvedList"/>
    <dgm:cxn modelId="{989767CA-10CF-0E4C-8F0A-3CA6E0B1E48A}" type="presParOf" srcId="{0C758153-1444-DD4D-9DD6-FB807A1E1F4A}" destId="{B81F708D-5CB4-EC41-B978-B3969C10174B}" srcOrd="3" destOrd="0" presId="urn:microsoft.com/office/officeart/2008/layout/VerticalCurvedList"/>
    <dgm:cxn modelId="{054E149E-F04F-614F-98F4-27726DE2BDB8}" type="presParOf" srcId="{0C758153-1444-DD4D-9DD6-FB807A1E1F4A}" destId="{109D850F-EA48-FA44-831E-937B09476DCB}" srcOrd="4" destOrd="0" presId="urn:microsoft.com/office/officeart/2008/layout/VerticalCurvedList"/>
    <dgm:cxn modelId="{428AD8FB-8307-9E4F-96BC-FCF8910C86F2}" type="presParOf" srcId="{109D850F-EA48-FA44-831E-937B09476DCB}" destId="{AFDFAD70-B6DD-FA4A-B992-CE5E8EAABA68}" srcOrd="0" destOrd="0" presId="urn:microsoft.com/office/officeart/2008/layout/VerticalCurvedList"/>
    <dgm:cxn modelId="{A4CF9953-9EB6-6547-A97F-182E685E26B5}" type="presParOf" srcId="{0C758153-1444-DD4D-9DD6-FB807A1E1F4A}" destId="{2639702F-582D-6345-9D09-7A363B399161}" srcOrd="5" destOrd="0" presId="urn:microsoft.com/office/officeart/2008/layout/VerticalCurvedList"/>
    <dgm:cxn modelId="{60784ADE-EF93-DA46-9EC4-D13435ABF6C8}" type="presParOf" srcId="{0C758153-1444-DD4D-9DD6-FB807A1E1F4A}" destId="{9EF57F1A-8879-3F42-906F-61476A85FFDB}" srcOrd="6" destOrd="0" presId="urn:microsoft.com/office/officeart/2008/layout/VerticalCurvedList"/>
    <dgm:cxn modelId="{7A0FC0B8-4142-A749-806B-A3307CBA61ED}" type="presParOf" srcId="{9EF57F1A-8879-3F42-906F-61476A85FFDB}" destId="{AFEB78BE-74B4-B74F-AB69-BBC5E5F27DE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2BF284-FB2C-2249-B536-BBCBD767F976}" type="doc">
      <dgm:prSet loTypeId="urn:microsoft.com/office/officeart/2008/layout/VerticalCurvedList" loCatId="process" qsTypeId="urn:microsoft.com/office/officeart/2005/8/quickstyle/simple4" qsCatId="simple" csTypeId="urn:microsoft.com/office/officeart/2005/8/colors/accent1_2" csCatId="accent1" phldr="1"/>
      <dgm:spPr/>
      <dgm:t>
        <a:bodyPr/>
        <a:lstStyle/>
        <a:p>
          <a:endParaRPr lang="en-US"/>
        </a:p>
      </dgm:t>
    </dgm:pt>
    <dgm:pt modelId="{5E7F184D-37B9-0E4A-AEB0-EBD6E746E08C}">
      <dgm:prSet/>
      <dgm:spPr/>
      <dgm:t>
        <a:bodyPr/>
        <a:lstStyle/>
        <a:p>
          <a:r>
            <a:rPr lang="en-GB" dirty="0" smtClean="0"/>
            <a:t>Effectively </a:t>
          </a:r>
          <a:r>
            <a:rPr lang="en-GB" u="none" dirty="0" smtClean="0"/>
            <a:t>market</a:t>
          </a:r>
          <a:r>
            <a:rPr lang="en-GB" u="sng" dirty="0" smtClean="0"/>
            <a:t> </a:t>
          </a:r>
          <a:r>
            <a:rPr lang="en-GB" dirty="0" smtClean="0"/>
            <a:t>the services of the University to external audiences.</a:t>
          </a:r>
          <a:endParaRPr lang="en-US" dirty="0"/>
        </a:p>
      </dgm:t>
    </dgm:pt>
    <dgm:pt modelId="{BA903630-2BE5-E744-9555-4E13933E49DE}" type="parTrans" cxnId="{4707C365-3285-C541-AAC6-B1D6A55F6A3D}">
      <dgm:prSet/>
      <dgm:spPr/>
      <dgm:t>
        <a:bodyPr/>
        <a:lstStyle/>
        <a:p>
          <a:endParaRPr lang="en-US"/>
        </a:p>
      </dgm:t>
    </dgm:pt>
    <dgm:pt modelId="{DDADAD4E-0AA4-AA4B-8546-818DB838A20C}" type="sibTrans" cxnId="{4707C365-3285-C541-AAC6-B1D6A55F6A3D}">
      <dgm:prSet/>
      <dgm:spPr/>
      <dgm:t>
        <a:bodyPr/>
        <a:lstStyle/>
        <a:p>
          <a:endParaRPr lang="en-US"/>
        </a:p>
      </dgm:t>
    </dgm:pt>
    <dgm:pt modelId="{DC1B4074-EB99-9142-9D31-4673A5B4FA0E}">
      <dgm:prSet/>
      <dgm:spPr/>
      <dgm:t>
        <a:bodyPr/>
        <a:lstStyle/>
        <a:p>
          <a:r>
            <a:rPr lang="en-GB" u="sng" dirty="0" smtClean="0"/>
            <a:t>Empower staff and Faculty.</a:t>
          </a:r>
          <a:endParaRPr lang="en-US" dirty="0"/>
        </a:p>
      </dgm:t>
    </dgm:pt>
    <dgm:pt modelId="{3FA0EF67-414D-B847-8156-92B8D3E77B80}" type="parTrans" cxnId="{C5EA3A72-ED7F-0941-946F-5D3D96FD5BE7}">
      <dgm:prSet/>
      <dgm:spPr/>
      <dgm:t>
        <a:bodyPr/>
        <a:lstStyle/>
        <a:p>
          <a:endParaRPr lang="en-US"/>
        </a:p>
      </dgm:t>
    </dgm:pt>
    <dgm:pt modelId="{B0088D92-AC97-574A-A288-361B687F58D6}" type="sibTrans" cxnId="{C5EA3A72-ED7F-0941-946F-5D3D96FD5BE7}">
      <dgm:prSet/>
      <dgm:spPr/>
      <dgm:t>
        <a:bodyPr/>
        <a:lstStyle/>
        <a:p>
          <a:endParaRPr lang="en-US"/>
        </a:p>
      </dgm:t>
    </dgm:pt>
    <dgm:pt modelId="{5C7C330F-F0D0-4142-BAF8-D35E642E5A83}">
      <dgm:prSet/>
      <dgm:spPr/>
      <dgm:t>
        <a:bodyPr/>
        <a:lstStyle/>
        <a:p>
          <a:r>
            <a:rPr lang="en-GB" dirty="0" smtClean="0"/>
            <a:t>Promotes a sense of community and provides a strong basis for developing internal communication in AUS community website.</a:t>
          </a:r>
          <a:endParaRPr lang="en-US" dirty="0"/>
        </a:p>
      </dgm:t>
    </dgm:pt>
    <dgm:pt modelId="{53F65105-99CA-F346-A1AC-3CA8BFE73C45}" type="parTrans" cxnId="{E298E2F4-DAF0-A744-B175-54F153C522C2}">
      <dgm:prSet/>
      <dgm:spPr/>
      <dgm:t>
        <a:bodyPr/>
        <a:lstStyle/>
        <a:p>
          <a:endParaRPr lang="en-US"/>
        </a:p>
      </dgm:t>
    </dgm:pt>
    <dgm:pt modelId="{03A75939-4767-E843-9059-79DB1374B674}" type="sibTrans" cxnId="{E298E2F4-DAF0-A744-B175-54F153C522C2}">
      <dgm:prSet/>
      <dgm:spPr/>
      <dgm:t>
        <a:bodyPr/>
        <a:lstStyle/>
        <a:p>
          <a:endParaRPr lang="en-US"/>
        </a:p>
      </dgm:t>
    </dgm:pt>
    <dgm:pt modelId="{CCBEF757-30DB-0C43-A76C-CF957F88DE48}">
      <dgm:prSet/>
      <dgm:spPr/>
      <dgm:t>
        <a:bodyPr/>
        <a:lstStyle/>
        <a:p>
          <a:r>
            <a:rPr lang="en-GB" smtClean="0"/>
            <a:t>Provide effective web based services for all target groups</a:t>
          </a:r>
          <a:endParaRPr lang="en-US"/>
        </a:p>
      </dgm:t>
    </dgm:pt>
    <dgm:pt modelId="{0DF9CFEE-1149-4743-8F85-5D8D75987189}" type="parTrans" cxnId="{6A63AECE-699E-FC4B-8A05-D981334A5204}">
      <dgm:prSet/>
      <dgm:spPr/>
      <dgm:t>
        <a:bodyPr/>
        <a:lstStyle/>
        <a:p>
          <a:endParaRPr lang="en-US"/>
        </a:p>
      </dgm:t>
    </dgm:pt>
    <dgm:pt modelId="{1F844A1A-8EB3-DC44-85ED-92353408EB3E}" type="sibTrans" cxnId="{6A63AECE-699E-FC4B-8A05-D981334A5204}">
      <dgm:prSet/>
      <dgm:spPr/>
      <dgm:t>
        <a:bodyPr/>
        <a:lstStyle/>
        <a:p>
          <a:endParaRPr lang="en-US"/>
        </a:p>
      </dgm:t>
    </dgm:pt>
    <dgm:pt modelId="{2BC05D8E-5A3F-A244-AC3A-1400E771F3DE}">
      <dgm:prSet/>
      <dgm:spPr/>
      <dgm:t>
        <a:bodyPr/>
        <a:lstStyle/>
        <a:p>
          <a:r>
            <a:rPr lang="en-GB" dirty="0" smtClean="0"/>
            <a:t>Support AUS external communities and facilitate collaboration with external collaborators.</a:t>
          </a:r>
          <a:endParaRPr lang="en-US" dirty="0"/>
        </a:p>
      </dgm:t>
    </dgm:pt>
    <dgm:pt modelId="{DD83BCB8-172D-364B-90CF-F2EC173AAC32}" type="parTrans" cxnId="{B80D01AA-23AB-8544-BCEF-6F95FC0CAA06}">
      <dgm:prSet/>
      <dgm:spPr/>
      <dgm:t>
        <a:bodyPr/>
        <a:lstStyle/>
        <a:p>
          <a:endParaRPr lang="en-US"/>
        </a:p>
      </dgm:t>
    </dgm:pt>
    <dgm:pt modelId="{6BC1A560-37C8-B244-B1DD-47CF80E444E3}" type="sibTrans" cxnId="{B80D01AA-23AB-8544-BCEF-6F95FC0CAA06}">
      <dgm:prSet/>
      <dgm:spPr/>
      <dgm:t>
        <a:bodyPr/>
        <a:lstStyle/>
        <a:p>
          <a:endParaRPr lang="en-US"/>
        </a:p>
      </dgm:t>
    </dgm:pt>
    <dgm:pt modelId="{91A432E9-9277-1547-B8DC-8BF1122983EF}" type="pres">
      <dgm:prSet presAssocID="{F12BF284-FB2C-2249-B536-BBCBD767F976}" presName="Name0" presStyleCnt="0">
        <dgm:presLayoutVars>
          <dgm:chMax val="7"/>
          <dgm:chPref val="7"/>
          <dgm:dir/>
        </dgm:presLayoutVars>
      </dgm:prSet>
      <dgm:spPr/>
      <dgm:t>
        <a:bodyPr/>
        <a:lstStyle/>
        <a:p>
          <a:endParaRPr lang="en-US"/>
        </a:p>
      </dgm:t>
    </dgm:pt>
    <dgm:pt modelId="{0C5726F0-975A-8945-852E-C8E254F17BEE}" type="pres">
      <dgm:prSet presAssocID="{F12BF284-FB2C-2249-B536-BBCBD767F976}" presName="Name1" presStyleCnt="0"/>
      <dgm:spPr/>
    </dgm:pt>
    <dgm:pt modelId="{30B84444-82D4-524A-98C7-2C4DD877133B}" type="pres">
      <dgm:prSet presAssocID="{F12BF284-FB2C-2249-B536-BBCBD767F976}" presName="cycle" presStyleCnt="0"/>
      <dgm:spPr/>
    </dgm:pt>
    <dgm:pt modelId="{8E2A5433-E5DD-C548-AC72-C17BB9C82B1B}" type="pres">
      <dgm:prSet presAssocID="{F12BF284-FB2C-2249-B536-BBCBD767F976}" presName="srcNode" presStyleLbl="node1" presStyleIdx="0" presStyleCnt="5"/>
      <dgm:spPr/>
    </dgm:pt>
    <dgm:pt modelId="{FD0F4FA0-0595-BD43-B0F6-513A1DD4F930}" type="pres">
      <dgm:prSet presAssocID="{F12BF284-FB2C-2249-B536-BBCBD767F976}" presName="conn" presStyleLbl="parChTrans1D2" presStyleIdx="0" presStyleCnt="1"/>
      <dgm:spPr/>
      <dgm:t>
        <a:bodyPr/>
        <a:lstStyle/>
        <a:p>
          <a:endParaRPr lang="en-US"/>
        </a:p>
      </dgm:t>
    </dgm:pt>
    <dgm:pt modelId="{A7374E7B-C29B-C344-A59A-649083EE365D}" type="pres">
      <dgm:prSet presAssocID="{F12BF284-FB2C-2249-B536-BBCBD767F976}" presName="extraNode" presStyleLbl="node1" presStyleIdx="0" presStyleCnt="5"/>
      <dgm:spPr/>
    </dgm:pt>
    <dgm:pt modelId="{E4F0DBDF-6445-C349-A344-280FDA6385AA}" type="pres">
      <dgm:prSet presAssocID="{F12BF284-FB2C-2249-B536-BBCBD767F976}" presName="dstNode" presStyleLbl="node1" presStyleIdx="0" presStyleCnt="5"/>
      <dgm:spPr/>
    </dgm:pt>
    <dgm:pt modelId="{C52B01A0-36C2-9049-B6C1-DB85105A1DDD}" type="pres">
      <dgm:prSet presAssocID="{5E7F184D-37B9-0E4A-AEB0-EBD6E746E08C}" presName="text_1" presStyleLbl="node1" presStyleIdx="0" presStyleCnt="5">
        <dgm:presLayoutVars>
          <dgm:bulletEnabled val="1"/>
        </dgm:presLayoutVars>
      </dgm:prSet>
      <dgm:spPr/>
      <dgm:t>
        <a:bodyPr/>
        <a:lstStyle/>
        <a:p>
          <a:endParaRPr lang="en-US"/>
        </a:p>
      </dgm:t>
    </dgm:pt>
    <dgm:pt modelId="{D60EA6EA-497B-BE43-BDF1-65A23301EEAC}" type="pres">
      <dgm:prSet presAssocID="{5E7F184D-37B9-0E4A-AEB0-EBD6E746E08C}" presName="accent_1" presStyleCnt="0"/>
      <dgm:spPr/>
    </dgm:pt>
    <dgm:pt modelId="{77DBF866-BF35-7F46-8B24-D66E6922AD48}" type="pres">
      <dgm:prSet presAssocID="{5E7F184D-37B9-0E4A-AEB0-EBD6E746E08C}" presName="accentRepeatNode" presStyleLbl="solidFgAcc1" presStyleIdx="0" presStyleCnt="5"/>
      <dgm:spPr/>
    </dgm:pt>
    <dgm:pt modelId="{6870A341-5281-C14B-9B8A-0B11F414D4E8}" type="pres">
      <dgm:prSet presAssocID="{DC1B4074-EB99-9142-9D31-4673A5B4FA0E}" presName="text_2" presStyleLbl="node1" presStyleIdx="1" presStyleCnt="5">
        <dgm:presLayoutVars>
          <dgm:bulletEnabled val="1"/>
        </dgm:presLayoutVars>
      </dgm:prSet>
      <dgm:spPr/>
      <dgm:t>
        <a:bodyPr/>
        <a:lstStyle/>
        <a:p>
          <a:endParaRPr lang="en-US"/>
        </a:p>
      </dgm:t>
    </dgm:pt>
    <dgm:pt modelId="{9BF5910F-6D50-704F-94C9-13DD050F50C1}" type="pres">
      <dgm:prSet presAssocID="{DC1B4074-EB99-9142-9D31-4673A5B4FA0E}" presName="accent_2" presStyleCnt="0"/>
      <dgm:spPr/>
    </dgm:pt>
    <dgm:pt modelId="{3A0534EB-F852-3843-BE1B-6FDC31214112}" type="pres">
      <dgm:prSet presAssocID="{DC1B4074-EB99-9142-9D31-4673A5B4FA0E}" presName="accentRepeatNode" presStyleLbl="solidFgAcc1" presStyleIdx="1" presStyleCnt="5"/>
      <dgm:spPr/>
    </dgm:pt>
    <dgm:pt modelId="{6114C794-5A1D-7540-888D-302CF0879FAB}" type="pres">
      <dgm:prSet presAssocID="{5C7C330F-F0D0-4142-BAF8-D35E642E5A83}" presName="text_3" presStyleLbl="node1" presStyleIdx="2" presStyleCnt="5">
        <dgm:presLayoutVars>
          <dgm:bulletEnabled val="1"/>
        </dgm:presLayoutVars>
      </dgm:prSet>
      <dgm:spPr/>
      <dgm:t>
        <a:bodyPr/>
        <a:lstStyle/>
        <a:p>
          <a:endParaRPr lang="en-US"/>
        </a:p>
      </dgm:t>
    </dgm:pt>
    <dgm:pt modelId="{2E03681B-82F6-3A44-A6EC-711C7C840726}" type="pres">
      <dgm:prSet presAssocID="{5C7C330F-F0D0-4142-BAF8-D35E642E5A83}" presName="accent_3" presStyleCnt="0"/>
      <dgm:spPr/>
    </dgm:pt>
    <dgm:pt modelId="{CF6223F5-387C-804A-BDD0-0B9727CF094F}" type="pres">
      <dgm:prSet presAssocID="{5C7C330F-F0D0-4142-BAF8-D35E642E5A83}" presName="accentRepeatNode" presStyleLbl="solidFgAcc1" presStyleIdx="2" presStyleCnt="5"/>
      <dgm:spPr/>
    </dgm:pt>
    <dgm:pt modelId="{EECECB1B-D21F-7245-9EA3-5A11B2E975A5}" type="pres">
      <dgm:prSet presAssocID="{CCBEF757-30DB-0C43-A76C-CF957F88DE48}" presName="text_4" presStyleLbl="node1" presStyleIdx="3" presStyleCnt="5">
        <dgm:presLayoutVars>
          <dgm:bulletEnabled val="1"/>
        </dgm:presLayoutVars>
      </dgm:prSet>
      <dgm:spPr/>
      <dgm:t>
        <a:bodyPr/>
        <a:lstStyle/>
        <a:p>
          <a:endParaRPr lang="en-US"/>
        </a:p>
      </dgm:t>
    </dgm:pt>
    <dgm:pt modelId="{3E8EF58D-CF05-9444-A28A-415D52D37948}" type="pres">
      <dgm:prSet presAssocID="{CCBEF757-30DB-0C43-A76C-CF957F88DE48}" presName="accent_4" presStyleCnt="0"/>
      <dgm:spPr/>
    </dgm:pt>
    <dgm:pt modelId="{9BC206C0-A167-914B-AF7F-C4C093D7F592}" type="pres">
      <dgm:prSet presAssocID="{CCBEF757-30DB-0C43-A76C-CF957F88DE48}" presName="accentRepeatNode" presStyleLbl="solidFgAcc1" presStyleIdx="3" presStyleCnt="5"/>
      <dgm:spPr/>
    </dgm:pt>
    <dgm:pt modelId="{F6790E83-1DE8-2747-9B7B-14E3F92CDA00}" type="pres">
      <dgm:prSet presAssocID="{2BC05D8E-5A3F-A244-AC3A-1400E771F3DE}" presName="text_5" presStyleLbl="node1" presStyleIdx="4" presStyleCnt="5">
        <dgm:presLayoutVars>
          <dgm:bulletEnabled val="1"/>
        </dgm:presLayoutVars>
      </dgm:prSet>
      <dgm:spPr/>
      <dgm:t>
        <a:bodyPr/>
        <a:lstStyle/>
        <a:p>
          <a:endParaRPr lang="en-US"/>
        </a:p>
      </dgm:t>
    </dgm:pt>
    <dgm:pt modelId="{A107854C-D0D0-DC4A-96CD-3700987052D6}" type="pres">
      <dgm:prSet presAssocID="{2BC05D8E-5A3F-A244-AC3A-1400E771F3DE}" presName="accent_5" presStyleCnt="0"/>
      <dgm:spPr/>
    </dgm:pt>
    <dgm:pt modelId="{6FDDEC09-CC59-0647-9E0F-ED4BBF96AF12}" type="pres">
      <dgm:prSet presAssocID="{2BC05D8E-5A3F-A244-AC3A-1400E771F3DE}" presName="accentRepeatNode" presStyleLbl="solidFgAcc1" presStyleIdx="4" presStyleCnt="5"/>
      <dgm:spPr/>
    </dgm:pt>
  </dgm:ptLst>
  <dgm:cxnLst>
    <dgm:cxn modelId="{E298E2F4-DAF0-A744-B175-54F153C522C2}" srcId="{F12BF284-FB2C-2249-B536-BBCBD767F976}" destId="{5C7C330F-F0D0-4142-BAF8-D35E642E5A83}" srcOrd="2" destOrd="0" parTransId="{53F65105-99CA-F346-A1AC-3CA8BFE73C45}" sibTransId="{03A75939-4767-E843-9059-79DB1374B674}"/>
    <dgm:cxn modelId="{53690722-AAA2-8740-9ED1-DE31B660E883}" type="presOf" srcId="{F12BF284-FB2C-2249-B536-BBCBD767F976}" destId="{91A432E9-9277-1547-B8DC-8BF1122983EF}" srcOrd="0" destOrd="0" presId="urn:microsoft.com/office/officeart/2008/layout/VerticalCurvedList"/>
    <dgm:cxn modelId="{94EECE16-D1BC-7846-86B2-0178D8AAF406}" type="presOf" srcId="{DDADAD4E-0AA4-AA4B-8546-818DB838A20C}" destId="{FD0F4FA0-0595-BD43-B0F6-513A1DD4F930}" srcOrd="0" destOrd="0" presId="urn:microsoft.com/office/officeart/2008/layout/VerticalCurvedList"/>
    <dgm:cxn modelId="{142CC4FC-6213-E34A-A473-73C481ED8365}" type="presOf" srcId="{2BC05D8E-5A3F-A244-AC3A-1400E771F3DE}" destId="{F6790E83-1DE8-2747-9B7B-14E3F92CDA00}" srcOrd="0" destOrd="0" presId="urn:microsoft.com/office/officeart/2008/layout/VerticalCurvedList"/>
    <dgm:cxn modelId="{38184697-1857-F64C-9289-EC864A1D3907}" type="presOf" srcId="{DC1B4074-EB99-9142-9D31-4673A5B4FA0E}" destId="{6870A341-5281-C14B-9B8A-0B11F414D4E8}" srcOrd="0" destOrd="0" presId="urn:microsoft.com/office/officeart/2008/layout/VerticalCurvedList"/>
    <dgm:cxn modelId="{6A63AECE-699E-FC4B-8A05-D981334A5204}" srcId="{F12BF284-FB2C-2249-B536-BBCBD767F976}" destId="{CCBEF757-30DB-0C43-A76C-CF957F88DE48}" srcOrd="3" destOrd="0" parTransId="{0DF9CFEE-1149-4743-8F85-5D8D75987189}" sibTransId="{1F844A1A-8EB3-DC44-85ED-92353408EB3E}"/>
    <dgm:cxn modelId="{C980F550-4796-D04F-B637-6EC35CE7F10A}" type="presOf" srcId="{5C7C330F-F0D0-4142-BAF8-D35E642E5A83}" destId="{6114C794-5A1D-7540-888D-302CF0879FAB}" srcOrd="0" destOrd="0" presId="urn:microsoft.com/office/officeart/2008/layout/VerticalCurvedList"/>
    <dgm:cxn modelId="{C5EA3A72-ED7F-0941-946F-5D3D96FD5BE7}" srcId="{F12BF284-FB2C-2249-B536-BBCBD767F976}" destId="{DC1B4074-EB99-9142-9D31-4673A5B4FA0E}" srcOrd="1" destOrd="0" parTransId="{3FA0EF67-414D-B847-8156-92B8D3E77B80}" sibTransId="{B0088D92-AC97-574A-A288-361B687F58D6}"/>
    <dgm:cxn modelId="{4707C365-3285-C541-AAC6-B1D6A55F6A3D}" srcId="{F12BF284-FB2C-2249-B536-BBCBD767F976}" destId="{5E7F184D-37B9-0E4A-AEB0-EBD6E746E08C}" srcOrd="0" destOrd="0" parTransId="{BA903630-2BE5-E744-9555-4E13933E49DE}" sibTransId="{DDADAD4E-0AA4-AA4B-8546-818DB838A20C}"/>
    <dgm:cxn modelId="{CDA23520-4995-2549-9B58-CF941E8ACA28}" type="presOf" srcId="{CCBEF757-30DB-0C43-A76C-CF957F88DE48}" destId="{EECECB1B-D21F-7245-9EA3-5A11B2E975A5}" srcOrd="0" destOrd="0" presId="urn:microsoft.com/office/officeart/2008/layout/VerticalCurvedList"/>
    <dgm:cxn modelId="{B80D01AA-23AB-8544-BCEF-6F95FC0CAA06}" srcId="{F12BF284-FB2C-2249-B536-BBCBD767F976}" destId="{2BC05D8E-5A3F-A244-AC3A-1400E771F3DE}" srcOrd="4" destOrd="0" parTransId="{DD83BCB8-172D-364B-90CF-F2EC173AAC32}" sibTransId="{6BC1A560-37C8-B244-B1DD-47CF80E444E3}"/>
    <dgm:cxn modelId="{3BDAB623-0F4C-9940-8F1F-C550FF8AA840}" type="presOf" srcId="{5E7F184D-37B9-0E4A-AEB0-EBD6E746E08C}" destId="{C52B01A0-36C2-9049-B6C1-DB85105A1DDD}" srcOrd="0" destOrd="0" presId="urn:microsoft.com/office/officeart/2008/layout/VerticalCurvedList"/>
    <dgm:cxn modelId="{5DDA6DF0-FDF7-6343-A24A-B513DEB881FA}" type="presParOf" srcId="{91A432E9-9277-1547-B8DC-8BF1122983EF}" destId="{0C5726F0-975A-8945-852E-C8E254F17BEE}" srcOrd="0" destOrd="0" presId="urn:microsoft.com/office/officeart/2008/layout/VerticalCurvedList"/>
    <dgm:cxn modelId="{3706B2D8-D393-F74D-A895-8D7B5012819B}" type="presParOf" srcId="{0C5726F0-975A-8945-852E-C8E254F17BEE}" destId="{30B84444-82D4-524A-98C7-2C4DD877133B}" srcOrd="0" destOrd="0" presId="urn:microsoft.com/office/officeart/2008/layout/VerticalCurvedList"/>
    <dgm:cxn modelId="{73B84E73-D5EA-FD40-B160-43214CA693B5}" type="presParOf" srcId="{30B84444-82D4-524A-98C7-2C4DD877133B}" destId="{8E2A5433-E5DD-C548-AC72-C17BB9C82B1B}" srcOrd="0" destOrd="0" presId="urn:microsoft.com/office/officeart/2008/layout/VerticalCurvedList"/>
    <dgm:cxn modelId="{37EB9550-DCFD-454C-A8CF-879964BF8BD0}" type="presParOf" srcId="{30B84444-82D4-524A-98C7-2C4DD877133B}" destId="{FD0F4FA0-0595-BD43-B0F6-513A1DD4F930}" srcOrd="1" destOrd="0" presId="urn:microsoft.com/office/officeart/2008/layout/VerticalCurvedList"/>
    <dgm:cxn modelId="{0EC0A59B-E7B9-AF44-A8D9-6CC5E63E0D37}" type="presParOf" srcId="{30B84444-82D4-524A-98C7-2C4DD877133B}" destId="{A7374E7B-C29B-C344-A59A-649083EE365D}" srcOrd="2" destOrd="0" presId="urn:microsoft.com/office/officeart/2008/layout/VerticalCurvedList"/>
    <dgm:cxn modelId="{15358BBA-5F00-EF4D-9AB6-606C8E45C09E}" type="presParOf" srcId="{30B84444-82D4-524A-98C7-2C4DD877133B}" destId="{E4F0DBDF-6445-C349-A344-280FDA6385AA}" srcOrd="3" destOrd="0" presId="urn:microsoft.com/office/officeart/2008/layout/VerticalCurvedList"/>
    <dgm:cxn modelId="{4407ABC1-19E0-3F4A-8041-0F67F23A2240}" type="presParOf" srcId="{0C5726F0-975A-8945-852E-C8E254F17BEE}" destId="{C52B01A0-36C2-9049-B6C1-DB85105A1DDD}" srcOrd="1" destOrd="0" presId="urn:microsoft.com/office/officeart/2008/layout/VerticalCurvedList"/>
    <dgm:cxn modelId="{92C85DA6-446E-5940-A61C-DEC536F905B3}" type="presParOf" srcId="{0C5726F0-975A-8945-852E-C8E254F17BEE}" destId="{D60EA6EA-497B-BE43-BDF1-65A23301EEAC}" srcOrd="2" destOrd="0" presId="urn:microsoft.com/office/officeart/2008/layout/VerticalCurvedList"/>
    <dgm:cxn modelId="{CC78CE2C-8BC5-FF48-A1DF-77C699338AC4}" type="presParOf" srcId="{D60EA6EA-497B-BE43-BDF1-65A23301EEAC}" destId="{77DBF866-BF35-7F46-8B24-D66E6922AD48}" srcOrd="0" destOrd="0" presId="urn:microsoft.com/office/officeart/2008/layout/VerticalCurvedList"/>
    <dgm:cxn modelId="{DCA6F135-0F83-654E-9A8C-C466679C4CA4}" type="presParOf" srcId="{0C5726F0-975A-8945-852E-C8E254F17BEE}" destId="{6870A341-5281-C14B-9B8A-0B11F414D4E8}" srcOrd="3" destOrd="0" presId="urn:microsoft.com/office/officeart/2008/layout/VerticalCurvedList"/>
    <dgm:cxn modelId="{158EA2EA-746E-7C4F-8DB6-AF58293086BB}" type="presParOf" srcId="{0C5726F0-975A-8945-852E-C8E254F17BEE}" destId="{9BF5910F-6D50-704F-94C9-13DD050F50C1}" srcOrd="4" destOrd="0" presId="urn:microsoft.com/office/officeart/2008/layout/VerticalCurvedList"/>
    <dgm:cxn modelId="{9B43A16A-8859-EA4D-975C-7FFD22C9C5E4}" type="presParOf" srcId="{9BF5910F-6D50-704F-94C9-13DD050F50C1}" destId="{3A0534EB-F852-3843-BE1B-6FDC31214112}" srcOrd="0" destOrd="0" presId="urn:microsoft.com/office/officeart/2008/layout/VerticalCurvedList"/>
    <dgm:cxn modelId="{EADF7D44-83A2-C44E-8D91-474836F772AD}" type="presParOf" srcId="{0C5726F0-975A-8945-852E-C8E254F17BEE}" destId="{6114C794-5A1D-7540-888D-302CF0879FAB}" srcOrd="5" destOrd="0" presId="urn:microsoft.com/office/officeart/2008/layout/VerticalCurvedList"/>
    <dgm:cxn modelId="{380A185C-9298-6046-A5B8-1A61947F50D6}" type="presParOf" srcId="{0C5726F0-975A-8945-852E-C8E254F17BEE}" destId="{2E03681B-82F6-3A44-A6EC-711C7C840726}" srcOrd="6" destOrd="0" presId="urn:microsoft.com/office/officeart/2008/layout/VerticalCurvedList"/>
    <dgm:cxn modelId="{76A9DC30-05B6-364B-BC06-2AB140DA5310}" type="presParOf" srcId="{2E03681B-82F6-3A44-A6EC-711C7C840726}" destId="{CF6223F5-387C-804A-BDD0-0B9727CF094F}" srcOrd="0" destOrd="0" presId="urn:microsoft.com/office/officeart/2008/layout/VerticalCurvedList"/>
    <dgm:cxn modelId="{885C95DF-A2B7-0747-86CC-79A0ED70699D}" type="presParOf" srcId="{0C5726F0-975A-8945-852E-C8E254F17BEE}" destId="{EECECB1B-D21F-7245-9EA3-5A11B2E975A5}" srcOrd="7" destOrd="0" presId="urn:microsoft.com/office/officeart/2008/layout/VerticalCurvedList"/>
    <dgm:cxn modelId="{11D4EBEC-CD12-314C-9AB7-85BA5D17D110}" type="presParOf" srcId="{0C5726F0-975A-8945-852E-C8E254F17BEE}" destId="{3E8EF58D-CF05-9444-A28A-415D52D37948}" srcOrd="8" destOrd="0" presId="urn:microsoft.com/office/officeart/2008/layout/VerticalCurvedList"/>
    <dgm:cxn modelId="{6B270B4C-4C4A-C542-846D-0BB32C6F0E59}" type="presParOf" srcId="{3E8EF58D-CF05-9444-A28A-415D52D37948}" destId="{9BC206C0-A167-914B-AF7F-C4C093D7F592}" srcOrd="0" destOrd="0" presId="urn:microsoft.com/office/officeart/2008/layout/VerticalCurvedList"/>
    <dgm:cxn modelId="{41655952-B1A8-4B42-86C6-E7440605D9BC}" type="presParOf" srcId="{0C5726F0-975A-8945-852E-C8E254F17BEE}" destId="{F6790E83-1DE8-2747-9B7B-14E3F92CDA00}" srcOrd="9" destOrd="0" presId="urn:microsoft.com/office/officeart/2008/layout/VerticalCurvedList"/>
    <dgm:cxn modelId="{BB384F3A-98C3-604A-B434-5736C65270A2}" type="presParOf" srcId="{0C5726F0-975A-8945-852E-C8E254F17BEE}" destId="{A107854C-D0D0-DC4A-96CD-3700987052D6}" srcOrd="10" destOrd="0" presId="urn:microsoft.com/office/officeart/2008/layout/VerticalCurvedList"/>
    <dgm:cxn modelId="{64CEBCFC-EFF2-E241-BE3B-BECBEE116B52}" type="presParOf" srcId="{A107854C-D0D0-DC4A-96CD-3700987052D6}" destId="{6FDDEC09-CC59-0647-9E0F-ED4BBF96AF12}"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B07923-B5B4-A04A-88EB-B828BACC3D57}" type="doc">
      <dgm:prSet loTypeId="urn:microsoft.com/office/officeart/2008/layout/VerticalCurvedList" loCatId="relationship" qsTypeId="urn:microsoft.com/office/officeart/2005/8/quickstyle/simple4" qsCatId="simple" csTypeId="urn:microsoft.com/office/officeart/2005/8/colors/accent1_2" csCatId="accent1" phldr="1"/>
      <dgm:spPr/>
      <dgm:t>
        <a:bodyPr/>
        <a:lstStyle/>
        <a:p>
          <a:endParaRPr lang="en-US"/>
        </a:p>
      </dgm:t>
    </dgm:pt>
    <dgm:pt modelId="{DF15E9A2-A1FD-6A4D-AC3B-0CCC68B1D985}">
      <dgm:prSet/>
      <dgm:spPr/>
      <dgm:t>
        <a:bodyPr/>
        <a:lstStyle/>
        <a:p>
          <a:pPr rtl="0"/>
          <a:r>
            <a:rPr lang="en-GB" dirty="0" smtClean="0"/>
            <a:t>Encompass existing content of the current site, and be broadly   cross browser/platform compatible (including mobile).</a:t>
          </a:r>
          <a:endParaRPr lang="en-GB" dirty="0"/>
        </a:p>
      </dgm:t>
    </dgm:pt>
    <dgm:pt modelId="{27F084A4-93E1-EA4D-9041-55B7E3A49F5F}" type="parTrans" cxnId="{1F40060F-B353-9643-9599-9C416879860D}">
      <dgm:prSet/>
      <dgm:spPr/>
      <dgm:t>
        <a:bodyPr/>
        <a:lstStyle/>
        <a:p>
          <a:endParaRPr lang="en-US"/>
        </a:p>
      </dgm:t>
    </dgm:pt>
    <dgm:pt modelId="{C87F82AE-FDA1-3B42-A38F-CBE3C6524AF5}" type="sibTrans" cxnId="{1F40060F-B353-9643-9599-9C416879860D}">
      <dgm:prSet/>
      <dgm:spPr/>
      <dgm:t>
        <a:bodyPr/>
        <a:lstStyle/>
        <a:p>
          <a:endParaRPr lang="en-US"/>
        </a:p>
      </dgm:t>
    </dgm:pt>
    <dgm:pt modelId="{7F8181BC-6EE4-0848-91CE-9BDB4C41394E}">
      <dgm:prSet/>
      <dgm:spPr/>
      <dgm:t>
        <a:bodyPr/>
        <a:lstStyle/>
        <a:p>
          <a:pPr rtl="0"/>
          <a:r>
            <a:rPr lang="en-GB" dirty="0" smtClean="0"/>
            <a:t>Allow for easiest possible process for search engine optimization SEO.</a:t>
          </a:r>
          <a:endParaRPr lang="en-GB" dirty="0"/>
        </a:p>
      </dgm:t>
    </dgm:pt>
    <dgm:pt modelId="{1F858975-93F5-714C-9A30-7BEEDC5E0DF4}" type="parTrans" cxnId="{A4CD04A1-94C8-C14D-9139-3987A32030CC}">
      <dgm:prSet/>
      <dgm:spPr/>
      <dgm:t>
        <a:bodyPr/>
        <a:lstStyle/>
        <a:p>
          <a:endParaRPr lang="en-US"/>
        </a:p>
      </dgm:t>
    </dgm:pt>
    <dgm:pt modelId="{184D4F38-B90F-634C-BF52-2C03F2478A21}" type="sibTrans" cxnId="{A4CD04A1-94C8-C14D-9139-3987A32030CC}">
      <dgm:prSet/>
      <dgm:spPr/>
      <dgm:t>
        <a:bodyPr/>
        <a:lstStyle/>
        <a:p>
          <a:endParaRPr lang="en-US"/>
        </a:p>
      </dgm:t>
    </dgm:pt>
    <dgm:pt modelId="{D468BD66-CBC9-DC43-9138-A69979FBBF9A}">
      <dgm:prSet/>
      <dgm:spPr/>
      <dgm:t>
        <a:bodyPr/>
        <a:lstStyle/>
        <a:p>
          <a:pPr rtl="0"/>
          <a:r>
            <a:rPr lang="en-GB" dirty="0" smtClean="0"/>
            <a:t>Home page should be designed to accommodate a dynamic, flexible, quickly - changing flow of content in order to reflect the vitality and activity of campus life in  real time.</a:t>
          </a:r>
          <a:endParaRPr lang="en-GB" dirty="0"/>
        </a:p>
      </dgm:t>
    </dgm:pt>
    <dgm:pt modelId="{4F6E63F8-5F5B-E243-A3F9-98CB115CF0AD}" type="parTrans" cxnId="{5C2F531F-22F7-1249-979B-3F87B616921B}">
      <dgm:prSet/>
      <dgm:spPr/>
      <dgm:t>
        <a:bodyPr/>
        <a:lstStyle/>
        <a:p>
          <a:endParaRPr lang="en-US"/>
        </a:p>
      </dgm:t>
    </dgm:pt>
    <dgm:pt modelId="{4B86BEBD-0688-5F42-AAA8-3707ABC80DD7}" type="sibTrans" cxnId="{5C2F531F-22F7-1249-979B-3F87B616921B}">
      <dgm:prSet/>
      <dgm:spPr/>
      <dgm:t>
        <a:bodyPr/>
        <a:lstStyle/>
        <a:p>
          <a:endParaRPr lang="en-US"/>
        </a:p>
      </dgm:t>
    </dgm:pt>
    <dgm:pt modelId="{1C190D73-EAB5-4140-BAB1-5DEBB2F15659}">
      <dgm:prSet/>
      <dgm:spPr/>
      <dgm:t>
        <a:bodyPr/>
        <a:lstStyle/>
        <a:p>
          <a:pPr rtl="0"/>
          <a:r>
            <a:rPr lang="en-GB" dirty="0" smtClean="0"/>
            <a:t>Home page should feature prominent and clear calls to action that underscore the site's main goals.</a:t>
          </a:r>
          <a:endParaRPr lang="en-GB" dirty="0"/>
        </a:p>
      </dgm:t>
    </dgm:pt>
    <dgm:pt modelId="{47966273-A117-CF41-BC9C-13C27FE0CB8F}" type="parTrans" cxnId="{684E68F6-FC95-604B-83E8-4867E1ECE0AC}">
      <dgm:prSet/>
      <dgm:spPr/>
      <dgm:t>
        <a:bodyPr/>
        <a:lstStyle/>
        <a:p>
          <a:endParaRPr lang="en-US"/>
        </a:p>
      </dgm:t>
    </dgm:pt>
    <dgm:pt modelId="{C8A4F98B-2368-5243-AB18-193A52012FC5}" type="sibTrans" cxnId="{684E68F6-FC95-604B-83E8-4867E1ECE0AC}">
      <dgm:prSet/>
      <dgm:spPr/>
      <dgm:t>
        <a:bodyPr/>
        <a:lstStyle/>
        <a:p>
          <a:endParaRPr lang="en-US"/>
        </a:p>
      </dgm:t>
    </dgm:pt>
    <dgm:pt modelId="{FB095E8A-2B7C-8144-AF77-23829975FE41}">
      <dgm:prSet/>
      <dgm:spPr/>
      <dgm:t>
        <a:bodyPr/>
        <a:lstStyle/>
        <a:p>
          <a:pPr rtl="0"/>
          <a:r>
            <a:rPr lang="en-GB" smtClean="0"/>
            <a:t>The strategy approach to combine all these elements of web design together and achieve successful results, for instance (content for public website) should be improved according navigation and overall page flow.</a:t>
          </a:r>
          <a:endParaRPr lang="en-GB"/>
        </a:p>
      </dgm:t>
    </dgm:pt>
    <dgm:pt modelId="{8EE42999-8F6D-A04D-83B6-933B68212C34}" type="parTrans" cxnId="{B6B4228D-786A-B146-8CD9-91FB1453645C}">
      <dgm:prSet/>
      <dgm:spPr/>
      <dgm:t>
        <a:bodyPr/>
        <a:lstStyle/>
        <a:p>
          <a:endParaRPr lang="en-US"/>
        </a:p>
      </dgm:t>
    </dgm:pt>
    <dgm:pt modelId="{FB646E38-5131-C74B-BFA0-3BC5A1FBCE6A}" type="sibTrans" cxnId="{B6B4228D-786A-B146-8CD9-91FB1453645C}">
      <dgm:prSet/>
      <dgm:spPr/>
      <dgm:t>
        <a:bodyPr/>
        <a:lstStyle/>
        <a:p>
          <a:endParaRPr lang="en-US"/>
        </a:p>
      </dgm:t>
    </dgm:pt>
    <dgm:pt modelId="{BA3915D4-54EC-6B4C-AFE7-A3D4EECD3C74}" type="pres">
      <dgm:prSet presAssocID="{1AB07923-B5B4-A04A-88EB-B828BACC3D57}" presName="Name0" presStyleCnt="0">
        <dgm:presLayoutVars>
          <dgm:chMax val="7"/>
          <dgm:chPref val="7"/>
          <dgm:dir/>
        </dgm:presLayoutVars>
      </dgm:prSet>
      <dgm:spPr/>
      <dgm:t>
        <a:bodyPr/>
        <a:lstStyle/>
        <a:p>
          <a:endParaRPr lang="en-US"/>
        </a:p>
      </dgm:t>
    </dgm:pt>
    <dgm:pt modelId="{66C65308-7DC6-5D46-B102-336DE339F427}" type="pres">
      <dgm:prSet presAssocID="{1AB07923-B5B4-A04A-88EB-B828BACC3D57}" presName="Name1" presStyleCnt="0"/>
      <dgm:spPr/>
    </dgm:pt>
    <dgm:pt modelId="{97029DF8-E48D-1C4A-8029-74D4C0230728}" type="pres">
      <dgm:prSet presAssocID="{1AB07923-B5B4-A04A-88EB-B828BACC3D57}" presName="cycle" presStyleCnt="0"/>
      <dgm:spPr/>
    </dgm:pt>
    <dgm:pt modelId="{D7807379-2735-A246-A112-7CDE6A4E1964}" type="pres">
      <dgm:prSet presAssocID="{1AB07923-B5B4-A04A-88EB-B828BACC3D57}" presName="srcNode" presStyleLbl="node1" presStyleIdx="0" presStyleCnt="5"/>
      <dgm:spPr/>
    </dgm:pt>
    <dgm:pt modelId="{4B41ED29-A434-9E4C-881A-6619DAE722F7}" type="pres">
      <dgm:prSet presAssocID="{1AB07923-B5B4-A04A-88EB-B828BACC3D57}" presName="conn" presStyleLbl="parChTrans1D2" presStyleIdx="0" presStyleCnt="1"/>
      <dgm:spPr/>
      <dgm:t>
        <a:bodyPr/>
        <a:lstStyle/>
        <a:p>
          <a:endParaRPr lang="en-US"/>
        </a:p>
      </dgm:t>
    </dgm:pt>
    <dgm:pt modelId="{B296095B-15A3-3E4E-A118-57F641326DB8}" type="pres">
      <dgm:prSet presAssocID="{1AB07923-B5B4-A04A-88EB-B828BACC3D57}" presName="extraNode" presStyleLbl="node1" presStyleIdx="0" presStyleCnt="5"/>
      <dgm:spPr/>
    </dgm:pt>
    <dgm:pt modelId="{180F7962-AB07-D34B-83DB-2D6EB5C2C6EF}" type="pres">
      <dgm:prSet presAssocID="{1AB07923-B5B4-A04A-88EB-B828BACC3D57}" presName="dstNode" presStyleLbl="node1" presStyleIdx="0" presStyleCnt="5"/>
      <dgm:spPr/>
    </dgm:pt>
    <dgm:pt modelId="{78DAC840-4949-AD48-A069-E64D0D267B8F}" type="pres">
      <dgm:prSet presAssocID="{DF15E9A2-A1FD-6A4D-AC3B-0CCC68B1D985}" presName="text_1" presStyleLbl="node1" presStyleIdx="0" presStyleCnt="5">
        <dgm:presLayoutVars>
          <dgm:bulletEnabled val="1"/>
        </dgm:presLayoutVars>
      </dgm:prSet>
      <dgm:spPr/>
      <dgm:t>
        <a:bodyPr/>
        <a:lstStyle/>
        <a:p>
          <a:endParaRPr lang="en-US"/>
        </a:p>
      </dgm:t>
    </dgm:pt>
    <dgm:pt modelId="{10523628-6AE8-3042-97EB-EDBF01AB9E66}" type="pres">
      <dgm:prSet presAssocID="{DF15E9A2-A1FD-6A4D-AC3B-0CCC68B1D985}" presName="accent_1" presStyleCnt="0"/>
      <dgm:spPr/>
    </dgm:pt>
    <dgm:pt modelId="{89BDE72C-F243-FB44-A9CE-426394318D45}" type="pres">
      <dgm:prSet presAssocID="{DF15E9A2-A1FD-6A4D-AC3B-0CCC68B1D985}" presName="accentRepeatNode" presStyleLbl="solidFgAcc1" presStyleIdx="0" presStyleCnt="5"/>
      <dgm:spPr/>
    </dgm:pt>
    <dgm:pt modelId="{A84A0B60-1FDC-764A-AAFF-A58A4CA737D3}" type="pres">
      <dgm:prSet presAssocID="{7F8181BC-6EE4-0848-91CE-9BDB4C41394E}" presName="text_2" presStyleLbl="node1" presStyleIdx="1" presStyleCnt="5">
        <dgm:presLayoutVars>
          <dgm:bulletEnabled val="1"/>
        </dgm:presLayoutVars>
      </dgm:prSet>
      <dgm:spPr/>
      <dgm:t>
        <a:bodyPr/>
        <a:lstStyle/>
        <a:p>
          <a:endParaRPr lang="en-US"/>
        </a:p>
      </dgm:t>
    </dgm:pt>
    <dgm:pt modelId="{9723D82F-1F57-494E-A53C-A7CD5FC4F251}" type="pres">
      <dgm:prSet presAssocID="{7F8181BC-6EE4-0848-91CE-9BDB4C41394E}" presName="accent_2" presStyleCnt="0"/>
      <dgm:spPr/>
    </dgm:pt>
    <dgm:pt modelId="{FE1CD6EB-60DB-604B-8A71-F6477F9FD05C}" type="pres">
      <dgm:prSet presAssocID="{7F8181BC-6EE4-0848-91CE-9BDB4C41394E}" presName="accentRepeatNode" presStyleLbl="solidFgAcc1" presStyleIdx="1" presStyleCnt="5"/>
      <dgm:spPr/>
    </dgm:pt>
    <dgm:pt modelId="{658606EE-4635-874F-A5DC-745478F53AAD}" type="pres">
      <dgm:prSet presAssocID="{D468BD66-CBC9-DC43-9138-A69979FBBF9A}" presName="text_3" presStyleLbl="node1" presStyleIdx="2" presStyleCnt="5">
        <dgm:presLayoutVars>
          <dgm:bulletEnabled val="1"/>
        </dgm:presLayoutVars>
      </dgm:prSet>
      <dgm:spPr/>
      <dgm:t>
        <a:bodyPr/>
        <a:lstStyle/>
        <a:p>
          <a:endParaRPr lang="en-US"/>
        </a:p>
      </dgm:t>
    </dgm:pt>
    <dgm:pt modelId="{6642231B-7C92-EB47-9649-46F95C6753A0}" type="pres">
      <dgm:prSet presAssocID="{D468BD66-CBC9-DC43-9138-A69979FBBF9A}" presName="accent_3" presStyleCnt="0"/>
      <dgm:spPr/>
    </dgm:pt>
    <dgm:pt modelId="{F10BB215-52F3-7F48-8F90-7119C303A3F0}" type="pres">
      <dgm:prSet presAssocID="{D468BD66-CBC9-DC43-9138-A69979FBBF9A}" presName="accentRepeatNode" presStyleLbl="solidFgAcc1" presStyleIdx="2" presStyleCnt="5"/>
      <dgm:spPr/>
    </dgm:pt>
    <dgm:pt modelId="{F50979EB-0301-8247-A9DD-0FB911B11BCB}" type="pres">
      <dgm:prSet presAssocID="{1C190D73-EAB5-4140-BAB1-5DEBB2F15659}" presName="text_4" presStyleLbl="node1" presStyleIdx="3" presStyleCnt="5">
        <dgm:presLayoutVars>
          <dgm:bulletEnabled val="1"/>
        </dgm:presLayoutVars>
      </dgm:prSet>
      <dgm:spPr/>
      <dgm:t>
        <a:bodyPr/>
        <a:lstStyle/>
        <a:p>
          <a:endParaRPr lang="en-US"/>
        </a:p>
      </dgm:t>
    </dgm:pt>
    <dgm:pt modelId="{1989D567-28CF-D844-B329-BBB687ABA4AD}" type="pres">
      <dgm:prSet presAssocID="{1C190D73-EAB5-4140-BAB1-5DEBB2F15659}" presName="accent_4" presStyleCnt="0"/>
      <dgm:spPr/>
    </dgm:pt>
    <dgm:pt modelId="{CBF38987-C76A-0740-8498-6366229E1768}" type="pres">
      <dgm:prSet presAssocID="{1C190D73-EAB5-4140-BAB1-5DEBB2F15659}" presName="accentRepeatNode" presStyleLbl="solidFgAcc1" presStyleIdx="3" presStyleCnt="5"/>
      <dgm:spPr/>
    </dgm:pt>
    <dgm:pt modelId="{533CBA7F-8EB2-8643-B857-A1C0E0F6E39D}" type="pres">
      <dgm:prSet presAssocID="{FB095E8A-2B7C-8144-AF77-23829975FE41}" presName="text_5" presStyleLbl="node1" presStyleIdx="4" presStyleCnt="5">
        <dgm:presLayoutVars>
          <dgm:bulletEnabled val="1"/>
        </dgm:presLayoutVars>
      </dgm:prSet>
      <dgm:spPr/>
      <dgm:t>
        <a:bodyPr/>
        <a:lstStyle/>
        <a:p>
          <a:endParaRPr lang="en-US"/>
        </a:p>
      </dgm:t>
    </dgm:pt>
    <dgm:pt modelId="{800EF873-91C0-4345-9915-12DBAA055FE9}" type="pres">
      <dgm:prSet presAssocID="{FB095E8A-2B7C-8144-AF77-23829975FE41}" presName="accent_5" presStyleCnt="0"/>
      <dgm:spPr/>
    </dgm:pt>
    <dgm:pt modelId="{E877FF62-86C0-E247-8429-E27590F01953}" type="pres">
      <dgm:prSet presAssocID="{FB095E8A-2B7C-8144-AF77-23829975FE41}" presName="accentRepeatNode" presStyleLbl="solidFgAcc1" presStyleIdx="4" presStyleCnt="5"/>
      <dgm:spPr/>
    </dgm:pt>
  </dgm:ptLst>
  <dgm:cxnLst>
    <dgm:cxn modelId="{1F40060F-B353-9643-9599-9C416879860D}" srcId="{1AB07923-B5B4-A04A-88EB-B828BACC3D57}" destId="{DF15E9A2-A1FD-6A4D-AC3B-0CCC68B1D985}" srcOrd="0" destOrd="0" parTransId="{27F084A4-93E1-EA4D-9041-55B7E3A49F5F}" sibTransId="{C87F82AE-FDA1-3B42-A38F-CBE3C6524AF5}"/>
    <dgm:cxn modelId="{006881CA-E4B5-9948-AFA4-F83D9EA71AC0}" type="presOf" srcId="{C87F82AE-FDA1-3B42-A38F-CBE3C6524AF5}" destId="{4B41ED29-A434-9E4C-881A-6619DAE722F7}" srcOrd="0" destOrd="0" presId="urn:microsoft.com/office/officeart/2008/layout/VerticalCurvedList"/>
    <dgm:cxn modelId="{FDE8D4EF-44CC-7D4A-A18B-424BB84AF283}" type="presOf" srcId="{1AB07923-B5B4-A04A-88EB-B828BACC3D57}" destId="{BA3915D4-54EC-6B4C-AFE7-A3D4EECD3C74}" srcOrd="0" destOrd="0" presId="urn:microsoft.com/office/officeart/2008/layout/VerticalCurvedList"/>
    <dgm:cxn modelId="{684E68F6-FC95-604B-83E8-4867E1ECE0AC}" srcId="{1AB07923-B5B4-A04A-88EB-B828BACC3D57}" destId="{1C190D73-EAB5-4140-BAB1-5DEBB2F15659}" srcOrd="3" destOrd="0" parTransId="{47966273-A117-CF41-BC9C-13C27FE0CB8F}" sibTransId="{C8A4F98B-2368-5243-AB18-193A52012FC5}"/>
    <dgm:cxn modelId="{329FA63D-FD8A-BE49-8906-4FD51A66CAE7}" type="presOf" srcId="{1C190D73-EAB5-4140-BAB1-5DEBB2F15659}" destId="{F50979EB-0301-8247-A9DD-0FB911B11BCB}" srcOrd="0" destOrd="0" presId="urn:microsoft.com/office/officeart/2008/layout/VerticalCurvedList"/>
    <dgm:cxn modelId="{FECA0A55-1807-8F43-8012-FF5C5A1EC303}" type="presOf" srcId="{7F8181BC-6EE4-0848-91CE-9BDB4C41394E}" destId="{A84A0B60-1FDC-764A-AAFF-A58A4CA737D3}" srcOrd="0" destOrd="0" presId="urn:microsoft.com/office/officeart/2008/layout/VerticalCurvedList"/>
    <dgm:cxn modelId="{3559BA39-28EB-8046-81B8-C8F66CE035F1}" type="presOf" srcId="{D468BD66-CBC9-DC43-9138-A69979FBBF9A}" destId="{658606EE-4635-874F-A5DC-745478F53AAD}" srcOrd="0" destOrd="0" presId="urn:microsoft.com/office/officeart/2008/layout/VerticalCurvedList"/>
    <dgm:cxn modelId="{5C2F531F-22F7-1249-979B-3F87B616921B}" srcId="{1AB07923-B5B4-A04A-88EB-B828BACC3D57}" destId="{D468BD66-CBC9-DC43-9138-A69979FBBF9A}" srcOrd="2" destOrd="0" parTransId="{4F6E63F8-5F5B-E243-A3F9-98CB115CF0AD}" sibTransId="{4B86BEBD-0688-5F42-AAA8-3707ABC80DD7}"/>
    <dgm:cxn modelId="{85C21280-28C4-EA41-BF95-8DB1CF6686B6}" type="presOf" srcId="{FB095E8A-2B7C-8144-AF77-23829975FE41}" destId="{533CBA7F-8EB2-8643-B857-A1C0E0F6E39D}" srcOrd="0" destOrd="0" presId="urn:microsoft.com/office/officeart/2008/layout/VerticalCurvedList"/>
    <dgm:cxn modelId="{B6B4228D-786A-B146-8CD9-91FB1453645C}" srcId="{1AB07923-B5B4-A04A-88EB-B828BACC3D57}" destId="{FB095E8A-2B7C-8144-AF77-23829975FE41}" srcOrd="4" destOrd="0" parTransId="{8EE42999-8F6D-A04D-83B6-933B68212C34}" sibTransId="{FB646E38-5131-C74B-BFA0-3BC5A1FBCE6A}"/>
    <dgm:cxn modelId="{99DDA617-4294-E943-8685-D7FDDA93C2AB}" type="presOf" srcId="{DF15E9A2-A1FD-6A4D-AC3B-0CCC68B1D985}" destId="{78DAC840-4949-AD48-A069-E64D0D267B8F}" srcOrd="0" destOrd="0" presId="urn:microsoft.com/office/officeart/2008/layout/VerticalCurvedList"/>
    <dgm:cxn modelId="{A4CD04A1-94C8-C14D-9139-3987A32030CC}" srcId="{1AB07923-B5B4-A04A-88EB-B828BACC3D57}" destId="{7F8181BC-6EE4-0848-91CE-9BDB4C41394E}" srcOrd="1" destOrd="0" parTransId="{1F858975-93F5-714C-9A30-7BEEDC5E0DF4}" sibTransId="{184D4F38-B90F-634C-BF52-2C03F2478A21}"/>
    <dgm:cxn modelId="{FE068469-EB8E-3C4D-BEBC-47B7DC52EFDE}" type="presParOf" srcId="{BA3915D4-54EC-6B4C-AFE7-A3D4EECD3C74}" destId="{66C65308-7DC6-5D46-B102-336DE339F427}" srcOrd="0" destOrd="0" presId="urn:microsoft.com/office/officeart/2008/layout/VerticalCurvedList"/>
    <dgm:cxn modelId="{9DB7CB96-0202-474A-A126-D9AEE3673CE3}" type="presParOf" srcId="{66C65308-7DC6-5D46-B102-336DE339F427}" destId="{97029DF8-E48D-1C4A-8029-74D4C0230728}" srcOrd="0" destOrd="0" presId="urn:microsoft.com/office/officeart/2008/layout/VerticalCurvedList"/>
    <dgm:cxn modelId="{340D5B1F-829F-E948-B458-9E2845CB038E}" type="presParOf" srcId="{97029DF8-E48D-1C4A-8029-74D4C0230728}" destId="{D7807379-2735-A246-A112-7CDE6A4E1964}" srcOrd="0" destOrd="0" presId="urn:microsoft.com/office/officeart/2008/layout/VerticalCurvedList"/>
    <dgm:cxn modelId="{95B67734-5FB7-0247-BB55-19A5C071180D}" type="presParOf" srcId="{97029DF8-E48D-1C4A-8029-74D4C0230728}" destId="{4B41ED29-A434-9E4C-881A-6619DAE722F7}" srcOrd="1" destOrd="0" presId="urn:microsoft.com/office/officeart/2008/layout/VerticalCurvedList"/>
    <dgm:cxn modelId="{C74A38D3-F3E1-1740-9B5D-219A76669024}" type="presParOf" srcId="{97029DF8-E48D-1C4A-8029-74D4C0230728}" destId="{B296095B-15A3-3E4E-A118-57F641326DB8}" srcOrd="2" destOrd="0" presId="urn:microsoft.com/office/officeart/2008/layout/VerticalCurvedList"/>
    <dgm:cxn modelId="{B4E089D7-3C7D-1C4E-A14F-01323C69AC10}" type="presParOf" srcId="{97029DF8-E48D-1C4A-8029-74D4C0230728}" destId="{180F7962-AB07-D34B-83DB-2D6EB5C2C6EF}" srcOrd="3" destOrd="0" presId="urn:microsoft.com/office/officeart/2008/layout/VerticalCurvedList"/>
    <dgm:cxn modelId="{3F9CB899-39B4-E24B-9094-97B334B7A34B}" type="presParOf" srcId="{66C65308-7DC6-5D46-B102-336DE339F427}" destId="{78DAC840-4949-AD48-A069-E64D0D267B8F}" srcOrd="1" destOrd="0" presId="urn:microsoft.com/office/officeart/2008/layout/VerticalCurvedList"/>
    <dgm:cxn modelId="{6C635635-BBFB-8D45-929B-B3B95BC1E538}" type="presParOf" srcId="{66C65308-7DC6-5D46-B102-336DE339F427}" destId="{10523628-6AE8-3042-97EB-EDBF01AB9E66}" srcOrd="2" destOrd="0" presId="urn:microsoft.com/office/officeart/2008/layout/VerticalCurvedList"/>
    <dgm:cxn modelId="{F62D4F24-0E49-FA4F-BAAD-14D06AAFEB5C}" type="presParOf" srcId="{10523628-6AE8-3042-97EB-EDBF01AB9E66}" destId="{89BDE72C-F243-FB44-A9CE-426394318D45}" srcOrd="0" destOrd="0" presId="urn:microsoft.com/office/officeart/2008/layout/VerticalCurvedList"/>
    <dgm:cxn modelId="{A85ED2A5-1BA5-724B-9D44-3B6989B8A7B6}" type="presParOf" srcId="{66C65308-7DC6-5D46-B102-336DE339F427}" destId="{A84A0B60-1FDC-764A-AAFF-A58A4CA737D3}" srcOrd="3" destOrd="0" presId="urn:microsoft.com/office/officeart/2008/layout/VerticalCurvedList"/>
    <dgm:cxn modelId="{333668A0-C727-2144-AC66-55433762B0CD}" type="presParOf" srcId="{66C65308-7DC6-5D46-B102-336DE339F427}" destId="{9723D82F-1F57-494E-A53C-A7CD5FC4F251}" srcOrd="4" destOrd="0" presId="urn:microsoft.com/office/officeart/2008/layout/VerticalCurvedList"/>
    <dgm:cxn modelId="{9DC1E4E5-DC09-E645-82E0-2D03895CEB35}" type="presParOf" srcId="{9723D82F-1F57-494E-A53C-A7CD5FC4F251}" destId="{FE1CD6EB-60DB-604B-8A71-F6477F9FD05C}" srcOrd="0" destOrd="0" presId="urn:microsoft.com/office/officeart/2008/layout/VerticalCurvedList"/>
    <dgm:cxn modelId="{6F4377ED-D4D5-0E43-85EA-65D6571180C9}" type="presParOf" srcId="{66C65308-7DC6-5D46-B102-336DE339F427}" destId="{658606EE-4635-874F-A5DC-745478F53AAD}" srcOrd="5" destOrd="0" presId="urn:microsoft.com/office/officeart/2008/layout/VerticalCurvedList"/>
    <dgm:cxn modelId="{9AD47D9F-CF00-D04E-922F-C17A896A622D}" type="presParOf" srcId="{66C65308-7DC6-5D46-B102-336DE339F427}" destId="{6642231B-7C92-EB47-9649-46F95C6753A0}" srcOrd="6" destOrd="0" presId="urn:microsoft.com/office/officeart/2008/layout/VerticalCurvedList"/>
    <dgm:cxn modelId="{28E7E8DB-A265-0645-895F-797D448D8782}" type="presParOf" srcId="{6642231B-7C92-EB47-9649-46F95C6753A0}" destId="{F10BB215-52F3-7F48-8F90-7119C303A3F0}" srcOrd="0" destOrd="0" presId="urn:microsoft.com/office/officeart/2008/layout/VerticalCurvedList"/>
    <dgm:cxn modelId="{CF85B91A-86B5-4441-A86B-67BBB999294A}" type="presParOf" srcId="{66C65308-7DC6-5D46-B102-336DE339F427}" destId="{F50979EB-0301-8247-A9DD-0FB911B11BCB}" srcOrd="7" destOrd="0" presId="urn:microsoft.com/office/officeart/2008/layout/VerticalCurvedList"/>
    <dgm:cxn modelId="{4AECBBD2-FA15-634C-885F-459949DE3E8C}" type="presParOf" srcId="{66C65308-7DC6-5D46-B102-336DE339F427}" destId="{1989D567-28CF-D844-B329-BBB687ABA4AD}" srcOrd="8" destOrd="0" presId="urn:microsoft.com/office/officeart/2008/layout/VerticalCurvedList"/>
    <dgm:cxn modelId="{A8B19618-055D-484B-A4F3-71CEDE1F58DA}" type="presParOf" srcId="{1989D567-28CF-D844-B329-BBB687ABA4AD}" destId="{CBF38987-C76A-0740-8498-6366229E1768}" srcOrd="0" destOrd="0" presId="urn:microsoft.com/office/officeart/2008/layout/VerticalCurvedList"/>
    <dgm:cxn modelId="{DCDF07C4-C292-3749-9373-3CB3307382E6}" type="presParOf" srcId="{66C65308-7DC6-5D46-B102-336DE339F427}" destId="{533CBA7F-8EB2-8643-B857-A1C0E0F6E39D}" srcOrd="9" destOrd="0" presId="urn:microsoft.com/office/officeart/2008/layout/VerticalCurvedList"/>
    <dgm:cxn modelId="{4A4EEBAE-4579-924F-A61C-89AFCFAEC9CD}" type="presParOf" srcId="{66C65308-7DC6-5D46-B102-336DE339F427}" destId="{800EF873-91C0-4345-9915-12DBAA055FE9}" srcOrd="10" destOrd="0" presId="urn:microsoft.com/office/officeart/2008/layout/VerticalCurvedList"/>
    <dgm:cxn modelId="{1109CE08-8AF0-5F4B-B2CB-4FA9914DF0D9}" type="presParOf" srcId="{800EF873-91C0-4345-9915-12DBAA055FE9}" destId="{E877FF62-86C0-E247-8429-E27590F01953}"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9C74F9-E9E3-B549-BE0F-D82925AABE29}">
      <dsp:nvSpPr>
        <dsp:cNvPr id="0" name=""/>
        <dsp:cNvSpPr/>
      </dsp:nvSpPr>
      <dsp:spPr>
        <a:xfrm>
          <a:off x="0" y="0"/>
          <a:ext cx="4051300" cy="4051300"/>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4EC859C0-BB8F-FC47-98F9-16F650E2038A}">
      <dsp:nvSpPr>
        <dsp:cNvPr id="0" name=""/>
        <dsp:cNvSpPr/>
      </dsp:nvSpPr>
      <dsp:spPr>
        <a:xfrm>
          <a:off x="2025650" y="0"/>
          <a:ext cx="8032750" cy="4051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AUS Website is an important channel of communication. It is a means by which information produced by the University, be it prospectuses, handbooks, articles, or even research output, can be published. </a:t>
          </a:r>
          <a:endParaRPr lang="en-GB" sz="1700" kern="1200"/>
        </a:p>
      </dsp:txBody>
      <dsp:txXfrm>
        <a:off x="2025650" y="0"/>
        <a:ext cx="8032750" cy="860901"/>
      </dsp:txXfrm>
    </dsp:sp>
    <dsp:sp modelId="{07E151AB-C604-A347-AB2D-A9A1EA7FD074}">
      <dsp:nvSpPr>
        <dsp:cNvPr id="0" name=""/>
        <dsp:cNvSpPr/>
      </dsp:nvSpPr>
      <dsp:spPr>
        <a:xfrm>
          <a:off x="531733" y="860901"/>
          <a:ext cx="2987833" cy="2987833"/>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57FB3E1-B5FA-9F49-A20A-3032CA0A391C}">
      <dsp:nvSpPr>
        <dsp:cNvPr id="0" name=""/>
        <dsp:cNvSpPr/>
      </dsp:nvSpPr>
      <dsp:spPr>
        <a:xfrm>
          <a:off x="2025650" y="860901"/>
          <a:ext cx="8032750" cy="298783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AUS public and private website aim to be a high quality, interactive channel which supports and promotes the University’s role as a leading higher education institution with international links. </a:t>
          </a:r>
          <a:endParaRPr lang="en-GB" sz="1700" kern="1200"/>
        </a:p>
      </dsp:txBody>
      <dsp:txXfrm>
        <a:off x="2025650" y="860901"/>
        <a:ext cx="8032750" cy="860901"/>
      </dsp:txXfrm>
    </dsp:sp>
    <dsp:sp modelId="{4111E6E7-ECAB-6144-BE20-0263EDB8EA74}">
      <dsp:nvSpPr>
        <dsp:cNvPr id="0" name=""/>
        <dsp:cNvSpPr/>
      </dsp:nvSpPr>
      <dsp:spPr>
        <a:xfrm>
          <a:off x="1063466" y="1721802"/>
          <a:ext cx="1924367" cy="1924367"/>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BB307FF4-B4C9-3440-8B46-F6A0D76A4571}">
      <dsp:nvSpPr>
        <dsp:cNvPr id="0" name=""/>
        <dsp:cNvSpPr/>
      </dsp:nvSpPr>
      <dsp:spPr>
        <a:xfrm>
          <a:off x="2025650" y="1721802"/>
          <a:ext cx="8032750" cy="192436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AUS web presence must continually evolve and stand up to regular benchmarking.</a:t>
          </a:r>
          <a:endParaRPr lang="en-GB" sz="1700" kern="1200"/>
        </a:p>
      </dsp:txBody>
      <dsp:txXfrm>
        <a:off x="2025650" y="1721802"/>
        <a:ext cx="8032750" cy="860901"/>
      </dsp:txXfrm>
    </dsp:sp>
    <dsp:sp modelId="{99B57A3A-2B9B-4F41-B7DF-EDF25B72EA4A}">
      <dsp:nvSpPr>
        <dsp:cNvPr id="0" name=""/>
        <dsp:cNvSpPr/>
      </dsp:nvSpPr>
      <dsp:spPr>
        <a:xfrm>
          <a:off x="1595199" y="2582703"/>
          <a:ext cx="860901" cy="860901"/>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CC299652-2065-5A45-9EEC-17063291DB6B}">
      <dsp:nvSpPr>
        <dsp:cNvPr id="0" name=""/>
        <dsp:cNvSpPr/>
      </dsp:nvSpPr>
      <dsp:spPr>
        <a:xfrm>
          <a:off x="2025650" y="2582703"/>
          <a:ext cx="8032750" cy="86090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dirty="0" smtClean="0"/>
            <a:t>This Web Strategy is considered as university strategy 2015-2020  I am not aware of this strategy</a:t>
          </a:r>
          <a:endParaRPr lang="en-GB" sz="1700" kern="1200" dirty="0"/>
        </a:p>
      </dsp:txBody>
      <dsp:txXfrm>
        <a:off x="2025650" y="2582703"/>
        <a:ext cx="8032750" cy="86090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1ED29-A434-9E4C-881A-6619DAE722F7}">
      <dsp:nvSpPr>
        <dsp:cNvPr id="0" name=""/>
        <dsp:cNvSpPr/>
      </dsp:nvSpPr>
      <dsp:spPr>
        <a:xfrm>
          <a:off x="-5351205" y="-819538"/>
          <a:ext cx="6372442" cy="6372442"/>
        </a:xfrm>
        <a:prstGeom prst="blockArc">
          <a:avLst>
            <a:gd name="adj1" fmla="val 18900000"/>
            <a:gd name="adj2" fmla="val 2700000"/>
            <a:gd name="adj3" fmla="val 339"/>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DAC840-4949-AD48-A069-E64D0D267B8F}">
      <dsp:nvSpPr>
        <dsp:cNvPr id="0" name=""/>
        <dsp:cNvSpPr/>
      </dsp:nvSpPr>
      <dsp:spPr>
        <a:xfrm>
          <a:off x="656991" y="473336"/>
          <a:ext cx="10425300" cy="946673"/>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51422" tIns="43180" rIns="43180" bIns="43180" numCol="1" spcCol="1270" anchor="ctr" anchorCtr="0">
          <a:noAutofit/>
        </a:bodyPr>
        <a:lstStyle/>
        <a:p>
          <a:pPr lvl="0" algn="l" defTabSz="755650" rtl="0">
            <a:lnSpc>
              <a:spcPct val="90000"/>
            </a:lnSpc>
            <a:spcBef>
              <a:spcPct val="0"/>
            </a:spcBef>
            <a:spcAft>
              <a:spcPct val="35000"/>
            </a:spcAft>
          </a:pPr>
          <a:r>
            <a:rPr lang="en-GB" sz="1700" kern="1200" dirty="0" smtClean="0"/>
            <a:t>Home page should provide greater capability for expressing “the story of American University of Sharjah” through use of marketing campaign imagery/text, photography and video content, preferably dynamic content reflecting the day - to - day vitality of the student experience </a:t>
          </a:r>
          <a:endParaRPr lang="en-GB" sz="1700" kern="1200" dirty="0"/>
        </a:p>
      </dsp:txBody>
      <dsp:txXfrm>
        <a:off x="656991" y="473336"/>
        <a:ext cx="10425300" cy="946673"/>
      </dsp:txXfrm>
    </dsp:sp>
    <dsp:sp modelId="{89BDE72C-F243-FB44-A9CE-426394318D45}">
      <dsp:nvSpPr>
        <dsp:cNvPr id="0" name=""/>
        <dsp:cNvSpPr/>
      </dsp:nvSpPr>
      <dsp:spPr>
        <a:xfrm>
          <a:off x="65320" y="355002"/>
          <a:ext cx="1183341" cy="118334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897C8F-D0D7-4949-9B80-26AFFF9A7C5C}">
      <dsp:nvSpPr>
        <dsp:cNvPr id="0" name=""/>
        <dsp:cNvSpPr/>
      </dsp:nvSpPr>
      <dsp:spPr>
        <a:xfrm>
          <a:off x="1001106" y="1893346"/>
          <a:ext cx="10081184" cy="946673"/>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51422" tIns="43180" rIns="43180" bIns="43180" numCol="1" spcCol="1270" anchor="ctr" anchorCtr="0">
          <a:noAutofit/>
        </a:bodyPr>
        <a:lstStyle/>
        <a:p>
          <a:pPr lvl="0" algn="l" defTabSz="755650">
            <a:lnSpc>
              <a:spcPct val="90000"/>
            </a:lnSpc>
            <a:spcBef>
              <a:spcPct val="0"/>
            </a:spcBef>
            <a:spcAft>
              <a:spcPct val="35000"/>
            </a:spcAft>
          </a:pPr>
          <a:r>
            <a:rPr lang="en-GB" sz="1700" kern="1200" smtClean="0"/>
            <a:t>Use a site wide consistent top navigation</a:t>
          </a:r>
          <a:endParaRPr lang="en-US" sz="1700" kern="1200"/>
        </a:p>
      </dsp:txBody>
      <dsp:txXfrm>
        <a:off x="1001106" y="1893346"/>
        <a:ext cx="10081184" cy="946673"/>
      </dsp:txXfrm>
    </dsp:sp>
    <dsp:sp modelId="{0B22C555-454D-244E-AD58-63064C328063}">
      <dsp:nvSpPr>
        <dsp:cNvPr id="0" name=""/>
        <dsp:cNvSpPr/>
      </dsp:nvSpPr>
      <dsp:spPr>
        <a:xfrm>
          <a:off x="409436" y="1775011"/>
          <a:ext cx="1183341" cy="118334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38F344-869C-BE44-AC7A-26DC461FFBE0}">
      <dsp:nvSpPr>
        <dsp:cNvPr id="0" name=""/>
        <dsp:cNvSpPr/>
      </dsp:nvSpPr>
      <dsp:spPr>
        <a:xfrm>
          <a:off x="656991" y="3313355"/>
          <a:ext cx="10425300" cy="946673"/>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51422"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Specific, intuitive, easy - to - identify/access sections for prospective students, parents, alumni,  current students, faculty and staff.</a:t>
          </a:r>
          <a:endParaRPr lang="en-US" sz="1700" kern="1200" dirty="0"/>
        </a:p>
      </dsp:txBody>
      <dsp:txXfrm>
        <a:off x="656991" y="3313355"/>
        <a:ext cx="10425300" cy="946673"/>
      </dsp:txXfrm>
    </dsp:sp>
    <dsp:sp modelId="{53EEB1B4-6111-CD47-AB1F-76F4F8C51E5C}">
      <dsp:nvSpPr>
        <dsp:cNvPr id="0" name=""/>
        <dsp:cNvSpPr/>
      </dsp:nvSpPr>
      <dsp:spPr>
        <a:xfrm>
          <a:off x="65320" y="3195021"/>
          <a:ext cx="1183341" cy="118334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1ED29-A434-9E4C-881A-6619DAE722F7}">
      <dsp:nvSpPr>
        <dsp:cNvPr id="0" name=""/>
        <dsp:cNvSpPr/>
      </dsp:nvSpPr>
      <dsp:spPr>
        <a:xfrm>
          <a:off x="-5351643" y="-819538"/>
          <a:ext cx="6372442" cy="6372442"/>
        </a:xfrm>
        <a:prstGeom prst="blockArc">
          <a:avLst>
            <a:gd name="adj1" fmla="val 18900000"/>
            <a:gd name="adj2" fmla="val 2700000"/>
            <a:gd name="adj3" fmla="val 339"/>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DAC840-4949-AD48-A069-E64D0D267B8F}">
      <dsp:nvSpPr>
        <dsp:cNvPr id="0" name=""/>
        <dsp:cNvSpPr/>
      </dsp:nvSpPr>
      <dsp:spPr>
        <a:xfrm>
          <a:off x="534432" y="363901"/>
          <a:ext cx="10547421" cy="72818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77994" tIns="55880" rIns="55880" bIns="55880" numCol="1" spcCol="1270" anchor="ctr" anchorCtr="0">
          <a:noAutofit/>
        </a:bodyPr>
        <a:lstStyle/>
        <a:p>
          <a:pPr lvl="0" algn="l" defTabSz="977900" rtl="0">
            <a:lnSpc>
              <a:spcPct val="90000"/>
            </a:lnSpc>
            <a:spcBef>
              <a:spcPct val="0"/>
            </a:spcBef>
            <a:spcAft>
              <a:spcPct val="35000"/>
            </a:spcAft>
          </a:pPr>
          <a:r>
            <a:rPr lang="en-GB" sz="2200" kern="1200" smtClean="0"/>
            <a:t>Build a layout that works well with each device and also redesign the images for the smaller screen, make it responsive!</a:t>
          </a:r>
          <a:endParaRPr lang="en-GB" sz="2200" kern="1200" dirty="0"/>
        </a:p>
      </dsp:txBody>
      <dsp:txXfrm>
        <a:off x="534432" y="363901"/>
        <a:ext cx="10547421" cy="728180"/>
      </dsp:txXfrm>
    </dsp:sp>
    <dsp:sp modelId="{89BDE72C-F243-FB44-A9CE-426394318D45}">
      <dsp:nvSpPr>
        <dsp:cNvPr id="0" name=""/>
        <dsp:cNvSpPr/>
      </dsp:nvSpPr>
      <dsp:spPr>
        <a:xfrm>
          <a:off x="79319" y="272878"/>
          <a:ext cx="910226" cy="9102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92F28A-6301-5D42-8376-21942D751B3F}">
      <dsp:nvSpPr>
        <dsp:cNvPr id="0" name=""/>
        <dsp:cNvSpPr/>
      </dsp:nvSpPr>
      <dsp:spPr>
        <a:xfrm>
          <a:off x="951914" y="1456361"/>
          <a:ext cx="10129938" cy="72818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77994" tIns="55880" rIns="55880" bIns="55880" numCol="1" spcCol="1270" anchor="ctr" anchorCtr="0">
          <a:noAutofit/>
        </a:bodyPr>
        <a:lstStyle/>
        <a:p>
          <a:pPr lvl="0" algn="l" defTabSz="977900">
            <a:lnSpc>
              <a:spcPct val="90000"/>
            </a:lnSpc>
            <a:spcBef>
              <a:spcPct val="0"/>
            </a:spcBef>
            <a:spcAft>
              <a:spcPct val="35000"/>
            </a:spcAft>
          </a:pPr>
          <a:r>
            <a:rPr lang="en-GB" sz="2200" kern="1200" smtClean="0"/>
            <a:t>Integrate social - media and community networking opportunities into the site</a:t>
          </a:r>
          <a:endParaRPr lang="en-US" sz="2200" kern="1200"/>
        </a:p>
      </dsp:txBody>
      <dsp:txXfrm>
        <a:off x="951914" y="1456361"/>
        <a:ext cx="10129938" cy="728180"/>
      </dsp:txXfrm>
    </dsp:sp>
    <dsp:sp modelId="{2260FC05-FE48-6D43-9433-6B01A1780371}">
      <dsp:nvSpPr>
        <dsp:cNvPr id="0" name=""/>
        <dsp:cNvSpPr/>
      </dsp:nvSpPr>
      <dsp:spPr>
        <a:xfrm>
          <a:off x="496801" y="1365339"/>
          <a:ext cx="910226" cy="9102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D2AE37-DFEE-424B-98E7-E4D7D35964DF}">
      <dsp:nvSpPr>
        <dsp:cNvPr id="0" name=""/>
        <dsp:cNvSpPr/>
      </dsp:nvSpPr>
      <dsp:spPr>
        <a:xfrm>
          <a:off x="951914" y="2548822"/>
          <a:ext cx="10129938" cy="72818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77994" tIns="55880" rIns="55880" bIns="55880" numCol="1" spcCol="1270" anchor="ctr" anchorCtr="0">
          <a:noAutofit/>
        </a:bodyPr>
        <a:lstStyle/>
        <a:p>
          <a:pPr lvl="0" algn="l" defTabSz="977900">
            <a:lnSpc>
              <a:spcPct val="90000"/>
            </a:lnSpc>
            <a:spcBef>
              <a:spcPct val="0"/>
            </a:spcBef>
            <a:spcAft>
              <a:spcPct val="35000"/>
            </a:spcAft>
          </a:pPr>
          <a:r>
            <a:rPr lang="en-GB" sz="2200" kern="1200" smtClean="0"/>
            <a:t>Design solutions that will make an abundance of information a pleasure to read    , engage with and share</a:t>
          </a:r>
          <a:endParaRPr lang="en-US" sz="2200" kern="1200"/>
        </a:p>
      </dsp:txBody>
      <dsp:txXfrm>
        <a:off x="951914" y="2548822"/>
        <a:ext cx="10129938" cy="728180"/>
      </dsp:txXfrm>
    </dsp:sp>
    <dsp:sp modelId="{5766695B-1DEC-834F-9F0A-C16EDF72148F}">
      <dsp:nvSpPr>
        <dsp:cNvPr id="0" name=""/>
        <dsp:cNvSpPr/>
      </dsp:nvSpPr>
      <dsp:spPr>
        <a:xfrm>
          <a:off x="496801" y="2457799"/>
          <a:ext cx="910226" cy="9102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0015BA-5785-0B46-A039-5FB4B8F85C30}">
      <dsp:nvSpPr>
        <dsp:cNvPr id="0" name=""/>
        <dsp:cNvSpPr/>
      </dsp:nvSpPr>
      <dsp:spPr>
        <a:xfrm>
          <a:off x="534432" y="3641283"/>
          <a:ext cx="10547421" cy="72818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77994"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Adding sharing buttons to each page or articles is essential as it will allow readers to share AUS content with the click of a button and share</a:t>
          </a:r>
          <a:endParaRPr lang="en-US" sz="2200" kern="1200" dirty="0"/>
        </a:p>
      </dsp:txBody>
      <dsp:txXfrm>
        <a:off x="534432" y="3641283"/>
        <a:ext cx="10547421" cy="728180"/>
      </dsp:txXfrm>
    </dsp:sp>
    <dsp:sp modelId="{BC00388A-C40B-5A41-B297-5979056E6B1D}">
      <dsp:nvSpPr>
        <dsp:cNvPr id="0" name=""/>
        <dsp:cNvSpPr/>
      </dsp:nvSpPr>
      <dsp:spPr>
        <a:xfrm>
          <a:off x="79319" y="3550260"/>
          <a:ext cx="910226" cy="91022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A4C9BD-D9A1-FD44-9478-182547014DCB}">
      <dsp:nvSpPr>
        <dsp:cNvPr id="0" name=""/>
        <dsp:cNvSpPr/>
      </dsp:nvSpPr>
      <dsp:spPr>
        <a:xfrm>
          <a:off x="0" y="0"/>
          <a:ext cx="4050792" cy="4050792"/>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E8E38DD-70F6-184D-AEAB-EEB6F9E81ED6}">
      <dsp:nvSpPr>
        <dsp:cNvPr id="0" name=""/>
        <dsp:cNvSpPr/>
      </dsp:nvSpPr>
      <dsp:spPr>
        <a:xfrm>
          <a:off x="2025396" y="0"/>
          <a:ext cx="8033004" cy="405079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Professional –The web presence of the university (including the website, Social media accounts for the university as a whole and the individual faculties) must be a professional representation of the university, its students, faculty and its staff. </a:t>
          </a:r>
          <a:endParaRPr lang="en-GB" sz="1600" kern="1200"/>
        </a:p>
      </dsp:txBody>
      <dsp:txXfrm>
        <a:off x="2025396" y="0"/>
        <a:ext cx="4016502" cy="1924126"/>
      </dsp:txXfrm>
    </dsp:sp>
    <dsp:sp modelId="{DEDEFCF1-B73B-434E-B37F-006DB84327CE}">
      <dsp:nvSpPr>
        <dsp:cNvPr id="0" name=""/>
        <dsp:cNvSpPr/>
      </dsp:nvSpPr>
      <dsp:spPr>
        <a:xfrm>
          <a:off x="1063332" y="1924126"/>
          <a:ext cx="1924126" cy="1924126"/>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A239A11-A3E0-2848-982F-804F87A88FBC}">
      <dsp:nvSpPr>
        <dsp:cNvPr id="0" name=""/>
        <dsp:cNvSpPr/>
      </dsp:nvSpPr>
      <dsp:spPr>
        <a:xfrm>
          <a:off x="2025396" y="1924126"/>
          <a:ext cx="8033004" cy="192412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Informational and Personalization –The key to attracting new students, more academics and more donations is making the website user better informed. Therefore attracting serious prospects can be done by adopting four essential elements.</a:t>
          </a:r>
          <a:endParaRPr lang="en-GB" sz="1600" kern="1200"/>
        </a:p>
      </dsp:txBody>
      <dsp:txXfrm>
        <a:off x="2025396" y="1924126"/>
        <a:ext cx="4016502" cy="1924126"/>
      </dsp:txXfrm>
    </dsp:sp>
    <dsp:sp modelId="{A9E8B737-2252-4946-9C93-163074A22EF2}">
      <dsp:nvSpPr>
        <dsp:cNvPr id="0" name=""/>
        <dsp:cNvSpPr/>
      </dsp:nvSpPr>
      <dsp:spPr>
        <a:xfrm>
          <a:off x="6041898" y="1924126"/>
          <a:ext cx="4016502" cy="1924126"/>
        </a:xfrm>
        <a:prstGeom prst="rect">
          <a:avLst/>
        </a:prstGeom>
        <a:noFill/>
        <a:ln w="635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GB" sz="1400" kern="1200" smtClean="0"/>
            <a:t>Content:  Website content is the reason visitors come to your site and engaged. If you know how users behave when faced with content on your website, you can target them with personalized communication later.</a:t>
          </a:r>
          <a:endParaRPr lang="en-GB" sz="1400" kern="1200"/>
        </a:p>
        <a:p>
          <a:pPr marL="114300" lvl="1" indent="-114300" algn="l" defTabSz="622300" rtl="0">
            <a:lnSpc>
              <a:spcPct val="90000"/>
            </a:lnSpc>
            <a:spcBef>
              <a:spcPct val="0"/>
            </a:spcBef>
            <a:spcAft>
              <a:spcPct val="15000"/>
            </a:spcAft>
            <a:buChar char="••"/>
          </a:pPr>
          <a:r>
            <a:rPr lang="en-GB" sz="1400" kern="1200" smtClean="0"/>
            <a:t>Create Personas that define and describe our primary and secondary target audience</a:t>
          </a:r>
          <a:endParaRPr lang="en-GB" sz="1400" kern="1200"/>
        </a:p>
        <a:p>
          <a:pPr marL="114300" lvl="1" indent="-114300" algn="l" defTabSz="622300" rtl="0">
            <a:lnSpc>
              <a:spcPct val="90000"/>
            </a:lnSpc>
            <a:spcBef>
              <a:spcPct val="0"/>
            </a:spcBef>
            <a:spcAft>
              <a:spcPct val="15000"/>
            </a:spcAft>
            <a:buChar char="••"/>
          </a:pPr>
          <a:r>
            <a:rPr lang="en-GB" sz="1400" kern="1200" smtClean="0"/>
            <a:t>Consider Your Target Audience’s Goals </a:t>
          </a:r>
          <a:endParaRPr lang="en-GB" sz="1400" kern="1200"/>
        </a:p>
        <a:p>
          <a:pPr marL="114300" lvl="1" indent="-114300" algn="l" defTabSz="622300" rtl="0">
            <a:lnSpc>
              <a:spcPct val="90000"/>
            </a:lnSpc>
            <a:spcBef>
              <a:spcPct val="0"/>
            </a:spcBef>
            <a:spcAft>
              <a:spcPct val="15000"/>
            </a:spcAft>
            <a:buChar char="••"/>
          </a:pPr>
          <a:r>
            <a:rPr lang="en-GB" sz="1400" kern="1200" smtClean="0"/>
            <a:t>Spend Time with Your Audience </a:t>
          </a:r>
          <a:endParaRPr lang="en-GB" sz="1400" kern="1200"/>
        </a:p>
      </dsp:txBody>
      <dsp:txXfrm>
        <a:off x="6041898" y="1924126"/>
        <a:ext cx="4016502" cy="192412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901EA6-E6D5-D047-BC89-FFF7F5AE63C9}">
      <dsp:nvSpPr>
        <dsp:cNvPr id="0" name=""/>
        <dsp:cNvSpPr/>
      </dsp:nvSpPr>
      <dsp:spPr>
        <a:xfrm>
          <a:off x="0" y="0"/>
          <a:ext cx="4050792" cy="4050792"/>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DA4260E-AD65-D848-9DE3-9EEFEA5E9883}">
      <dsp:nvSpPr>
        <dsp:cNvPr id="0" name=""/>
        <dsp:cNvSpPr/>
      </dsp:nvSpPr>
      <dsp:spPr>
        <a:xfrm>
          <a:off x="2025396" y="0"/>
          <a:ext cx="8033004" cy="405079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Cultural – A university is not only a place of learning. Students in AUS should feel they are part of the herd by promoting wide resources for all AUS students and focus on student needs by providing an environment in which the principles of combine’s traditional Gulf culture with a U.S.-style education.</a:t>
          </a:r>
          <a:endParaRPr lang="en-GB" sz="2100" kern="1200"/>
        </a:p>
      </dsp:txBody>
      <dsp:txXfrm>
        <a:off x="2025396" y="0"/>
        <a:ext cx="8033004" cy="1924126"/>
      </dsp:txXfrm>
    </dsp:sp>
    <dsp:sp modelId="{E8829F0B-9AD8-B645-9E42-7435995EB272}">
      <dsp:nvSpPr>
        <dsp:cNvPr id="0" name=""/>
        <dsp:cNvSpPr/>
      </dsp:nvSpPr>
      <dsp:spPr>
        <a:xfrm>
          <a:off x="1063332" y="1924126"/>
          <a:ext cx="1924126" cy="1924126"/>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745BAAB2-80FD-044D-A097-05A254842610}">
      <dsp:nvSpPr>
        <dsp:cNvPr id="0" name=""/>
        <dsp:cNvSpPr/>
      </dsp:nvSpPr>
      <dsp:spPr>
        <a:xfrm>
          <a:off x="2025396" y="1924126"/>
          <a:ext cx="8033004" cy="192412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Educational – Notwithstanding the comments in respect of extracurricular activities above, the most important feature of the university is the education students receive, AUS must show the students about the quality of what they will receive.</a:t>
          </a:r>
          <a:endParaRPr lang="en-GB" sz="2100" kern="1200"/>
        </a:p>
      </dsp:txBody>
      <dsp:txXfrm>
        <a:off x="2025396" y="1924126"/>
        <a:ext cx="8033004" cy="192412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85A4F-A4DD-ED46-A88F-DE285DE01A5E}">
      <dsp:nvSpPr>
        <dsp:cNvPr id="0" name=""/>
        <dsp:cNvSpPr/>
      </dsp:nvSpPr>
      <dsp:spPr>
        <a:xfrm>
          <a:off x="754379" y="0"/>
          <a:ext cx="8549640" cy="4050792"/>
        </a:xfrm>
        <a:prstGeom prst="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C1B7DDE6-6EBA-D64E-92E4-62AF9031EC20}">
      <dsp:nvSpPr>
        <dsp:cNvPr id="0" name=""/>
        <dsp:cNvSpPr/>
      </dsp:nvSpPr>
      <dsp:spPr>
        <a:xfrm>
          <a:off x="859"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AUS Website Usability (Availability and Accessibility)</a:t>
          </a:r>
          <a:endParaRPr lang="en-GB" sz="1200" kern="1200"/>
        </a:p>
      </dsp:txBody>
      <dsp:txXfrm>
        <a:off x="859" y="1215237"/>
        <a:ext cx="1377627" cy="1620316"/>
      </dsp:txXfrm>
    </dsp:sp>
    <dsp:sp modelId="{01F4942D-E3D7-374A-8CFE-1D46D8138DC3}">
      <dsp:nvSpPr>
        <dsp:cNvPr id="0" name=""/>
        <dsp:cNvSpPr/>
      </dsp:nvSpPr>
      <dsp:spPr>
        <a:xfrm>
          <a:off x="1447368"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Increased enrolment</a:t>
          </a:r>
          <a:endParaRPr lang="en-GB" sz="1200" kern="1200"/>
        </a:p>
      </dsp:txBody>
      <dsp:txXfrm>
        <a:off x="1447368" y="1215237"/>
        <a:ext cx="1377627" cy="1620316"/>
      </dsp:txXfrm>
    </dsp:sp>
    <dsp:sp modelId="{CD14C264-354D-DD44-9886-D1FA44188FF3}">
      <dsp:nvSpPr>
        <dsp:cNvPr id="0" name=""/>
        <dsp:cNvSpPr/>
      </dsp:nvSpPr>
      <dsp:spPr>
        <a:xfrm>
          <a:off x="2893877"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Increased awareness and familiarity of American University of Sharjah and its colleges internationally</a:t>
          </a:r>
          <a:endParaRPr lang="en-GB" sz="1200" kern="1200"/>
        </a:p>
      </dsp:txBody>
      <dsp:txXfrm>
        <a:off x="2893877" y="1215237"/>
        <a:ext cx="1377627" cy="1620316"/>
      </dsp:txXfrm>
    </dsp:sp>
    <dsp:sp modelId="{31AF02B3-2421-A141-9694-5FEC0225A5E3}">
      <dsp:nvSpPr>
        <dsp:cNvPr id="0" name=""/>
        <dsp:cNvSpPr/>
      </dsp:nvSpPr>
      <dsp:spPr>
        <a:xfrm>
          <a:off x="4340386"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All web touch points reflect positively on American University of Sharjah and its colleges  </a:t>
          </a:r>
          <a:endParaRPr lang="en-GB" sz="1200" kern="1200"/>
        </a:p>
      </dsp:txBody>
      <dsp:txXfrm>
        <a:off x="4340386" y="1215237"/>
        <a:ext cx="1377627" cy="1620316"/>
      </dsp:txXfrm>
    </dsp:sp>
    <dsp:sp modelId="{F5458A45-7BF0-164C-82D6-1BE5E9D67042}">
      <dsp:nvSpPr>
        <dsp:cNvPr id="0" name=""/>
        <dsp:cNvSpPr/>
      </dsp:nvSpPr>
      <dsp:spPr>
        <a:xfrm>
          <a:off x="5786895"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Web user experience &amp; SEO is more effective and consistent for all audiences</a:t>
          </a:r>
          <a:endParaRPr lang="en-GB" sz="1200" kern="1200"/>
        </a:p>
      </dsp:txBody>
      <dsp:txXfrm>
        <a:off x="5786895" y="1215237"/>
        <a:ext cx="1377627" cy="1620316"/>
      </dsp:txXfrm>
    </dsp:sp>
    <dsp:sp modelId="{DD946541-A752-1941-BBC4-3E0E07949DCB}">
      <dsp:nvSpPr>
        <dsp:cNvPr id="0" name=""/>
        <dsp:cNvSpPr/>
      </dsp:nvSpPr>
      <dsp:spPr>
        <a:xfrm>
          <a:off x="7233404"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Synergies and efficiencies increased</a:t>
          </a:r>
          <a:endParaRPr lang="en-GB" sz="1200" kern="1200"/>
        </a:p>
      </dsp:txBody>
      <dsp:txXfrm>
        <a:off x="7233404" y="1215237"/>
        <a:ext cx="1377627" cy="1620316"/>
      </dsp:txXfrm>
    </dsp:sp>
    <dsp:sp modelId="{58A19B60-3AF9-B84E-961A-F04F18003376}">
      <dsp:nvSpPr>
        <dsp:cNvPr id="0" name=""/>
        <dsp:cNvSpPr/>
      </dsp:nvSpPr>
      <dsp:spPr>
        <a:xfrm>
          <a:off x="8679912" y="1215237"/>
          <a:ext cx="1377627"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smtClean="0"/>
            <a:t>Differentiate from competitors </a:t>
          </a:r>
          <a:endParaRPr lang="en-GB" sz="1200" kern="1200"/>
        </a:p>
      </dsp:txBody>
      <dsp:txXfrm>
        <a:off x="8679912" y="1215237"/>
        <a:ext cx="1377627" cy="162031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E24F0D-35BE-2046-BE7A-6BB1E4C6F5DB}">
      <dsp:nvSpPr>
        <dsp:cNvPr id="0" name=""/>
        <dsp:cNvSpPr/>
      </dsp:nvSpPr>
      <dsp:spPr>
        <a:xfrm>
          <a:off x="3997" y="95588"/>
          <a:ext cx="1747717" cy="232664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Research: Contextual inquiry, Interviews, Survey, Workshop, Brainstorming, Content analysis</a:t>
          </a:r>
          <a:endParaRPr lang="en-GB" sz="1700" kern="1200"/>
        </a:p>
      </dsp:txBody>
      <dsp:txXfrm>
        <a:off x="3997" y="95588"/>
        <a:ext cx="1747717" cy="2326649"/>
      </dsp:txXfrm>
    </dsp:sp>
    <dsp:sp modelId="{5A91AFDA-2AF3-BC4F-A8A7-258B7F70885C}">
      <dsp:nvSpPr>
        <dsp:cNvPr id="0" name=""/>
        <dsp:cNvSpPr/>
      </dsp:nvSpPr>
      <dsp:spPr>
        <a:xfrm>
          <a:off x="1926487" y="1042196"/>
          <a:ext cx="370516" cy="433434"/>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26487" y="1042196"/>
        <a:ext cx="370516" cy="433434"/>
      </dsp:txXfrm>
    </dsp:sp>
    <dsp:sp modelId="{AB9F70E1-CCF3-804F-A467-B39CCEA7B1E1}">
      <dsp:nvSpPr>
        <dsp:cNvPr id="0" name=""/>
        <dsp:cNvSpPr/>
      </dsp:nvSpPr>
      <dsp:spPr>
        <a:xfrm>
          <a:off x="2450802" y="95588"/>
          <a:ext cx="1747717" cy="232664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Concept: Wireframes, Design, Page layout, Navigation Modelling, Metadata design, Taxonomy</a:t>
          </a:r>
          <a:endParaRPr lang="en-GB" sz="1700" kern="1200"/>
        </a:p>
      </dsp:txBody>
      <dsp:txXfrm>
        <a:off x="2450802" y="95588"/>
        <a:ext cx="1747717" cy="2326649"/>
      </dsp:txXfrm>
    </dsp:sp>
    <dsp:sp modelId="{73CCE4BB-A470-9347-A499-51BC11B5F6E1}">
      <dsp:nvSpPr>
        <dsp:cNvPr id="0" name=""/>
        <dsp:cNvSpPr/>
      </dsp:nvSpPr>
      <dsp:spPr>
        <a:xfrm>
          <a:off x="4373292" y="1042196"/>
          <a:ext cx="370516" cy="433434"/>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73292" y="1042196"/>
        <a:ext cx="370516" cy="433434"/>
      </dsp:txXfrm>
    </dsp:sp>
    <dsp:sp modelId="{9457839C-8C79-AB44-ACC4-0A2E79FFDC88}">
      <dsp:nvSpPr>
        <dsp:cNvPr id="0" name=""/>
        <dsp:cNvSpPr/>
      </dsp:nvSpPr>
      <dsp:spPr>
        <a:xfrm>
          <a:off x="4897607" y="95588"/>
          <a:ext cx="1747717" cy="232664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Design: Mock up, Themes, Branding, Functional Prototyping</a:t>
          </a:r>
          <a:endParaRPr lang="en-GB" sz="1700" kern="1200"/>
        </a:p>
      </dsp:txBody>
      <dsp:txXfrm>
        <a:off x="4897607" y="95588"/>
        <a:ext cx="1747717" cy="2326649"/>
      </dsp:txXfrm>
    </dsp:sp>
    <dsp:sp modelId="{35204EE4-3910-E740-81E9-CCFD61A0E484}">
      <dsp:nvSpPr>
        <dsp:cNvPr id="0" name=""/>
        <dsp:cNvSpPr/>
      </dsp:nvSpPr>
      <dsp:spPr>
        <a:xfrm>
          <a:off x="6820097" y="1042196"/>
          <a:ext cx="370516" cy="433434"/>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820097" y="1042196"/>
        <a:ext cx="370516" cy="433434"/>
      </dsp:txXfrm>
    </dsp:sp>
    <dsp:sp modelId="{B9359090-8762-9B4A-A2CA-9B710F678BBE}">
      <dsp:nvSpPr>
        <dsp:cNvPr id="0" name=""/>
        <dsp:cNvSpPr/>
      </dsp:nvSpPr>
      <dsp:spPr>
        <a:xfrm>
          <a:off x="7344412" y="95588"/>
          <a:ext cx="1747717" cy="232664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Build: Usability testing, Website Analytics</a:t>
          </a:r>
          <a:endParaRPr lang="en-GB" sz="1700" kern="1200"/>
        </a:p>
      </dsp:txBody>
      <dsp:txXfrm>
        <a:off x="7344412" y="95588"/>
        <a:ext cx="1747717" cy="232664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00EAF-2322-404A-8ADB-EFF3A5CA9FF8}">
      <dsp:nvSpPr>
        <dsp:cNvPr id="0" name=""/>
        <dsp:cNvSpPr/>
      </dsp:nvSpPr>
      <dsp:spPr>
        <a:xfrm>
          <a:off x="4420" y="26665"/>
          <a:ext cx="1932607" cy="121391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Assessing existing and needed content, </a:t>
          </a:r>
          <a:endParaRPr lang="en-GB" sz="1800" kern="1200"/>
        </a:p>
      </dsp:txBody>
      <dsp:txXfrm>
        <a:off x="4420" y="26665"/>
        <a:ext cx="1932607" cy="1213919"/>
      </dsp:txXfrm>
    </dsp:sp>
    <dsp:sp modelId="{57E4699D-734D-AC46-AEE1-F840B502C1B9}">
      <dsp:nvSpPr>
        <dsp:cNvPr id="0" name=""/>
        <dsp:cNvSpPr/>
      </dsp:nvSpPr>
      <dsp:spPr>
        <a:xfrm>
          <a:off x="2130288" y="393982"/>
          <a:ext cx="409712" cy="479286"/>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30288" y="393982"/>
        <a:ext cx="409712" cy="479286"/>
      </dsp:txXfrm>
    </dsp:sp>
    <dsp:sp modelId="{2BFABE37-771B-C847-B049-B6A809C94E59}">
      <dsp:nvSpPr>
        <dsp:cNvPr id="0" name=""/>
        <dsp:cNvSpPr/>
      </dsp:nvSpPr>
      <dsp:spPr>
        <a:xfrm>
          <a:off x="2710070" y="26665"/>
          <a:ext cx="1932607" cy="121391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Organizing the pages, </a:t>
          </a:r>
          <a:endParaRPr lang="en-GB" sz="1800" kern="1200"/>
        </a:p>
      </dsp:txBody>
      <dsp:txXfrm>
        <a:off x="2710070" y="26665"/>
        <a:ext cx="1932607" cy="1213919"/>
      </dsp:txXfrm>
    </dsp:sp>
    <dsp:sp modelId="{002D021A-7494-C74A-A4AD-7ECD85FDA9BD}">
      <dsp:nvSpPr>
        <dsp:cNvPr id="0" name=""/>
        <dsp:cNvSpPr/>
      </dsp:nvSpPr>
      <dsp:spPr>
        <a:xfrm>
          <a:off x="4835939" y="393982"/>
          <a:ext cx="409712" cy="479286"/>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35939" y="393982"/>
        <a:ext cx="409712" cy="479286"/>
      </dsp:txXfrm>
    </dsp:sp>
    <dsp:sp modelId="{8F7C23CE-BA77-CB4E-AACB-7ACD49B6AF20}">
      <dsp:nvSpPr>
        <dsp:cNvPr id="0" name=""/>
        <dsp:cNvSpPr/>
      </dsp:nvSpPr>
      <dsp:spPr>
        <a:xfrm>
          <a:off x="5415721" y="26665"/>
          <a:ext cx="1932607" cy="121391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Providing clues to help use the site efficiently, and </a:t>
          </a:r>
          <a:endParaRPr lang="en-GB" sz="1800" kern="1200"/>
        </a:p>
      </dsp:txBody>
      <dsp:txXfrm>
        <a:off x="5415721" y="26665"/>
        <a:ext cx="1932607" cy="1213919"/>
      </dsp:txXfrm>
    </dsp:sp>
    <dsp:sp modelId="{64407C92-B679-224C-B3DC-665AB1DC4B01}">
      <dsp:nvSpPr>
        <dsp:cNvPr id="0" name=""/>
        <dsp:cNvSpPr/>
      </dsp:nvSpPr>
      <dsp:spPr>
        <a:xfrm>
          <a:off x="7541589" y="393982"/>
          <a:ext cx="409712" cy="479286"/>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541589" y="393982"/>
        <a:ext cx="409712" cy="479286"/>
      </dsp:txXfrm>
    </dsp:sp>
    <dsp:sp modelId="{DCEC0056-E333-264A-88A2-5F33CDB94E57}">
      <dsp:nvSpPr>
        <dsp:cNvPr id="0" name=""/>
        <dsp:cNvSpPr/>
      </dsp:nvSpPr>
      <dsp:spPr>
        <a:xfrm>
          <a:off x="8121372" y="26665"/>
          <a:ext cx="1932607" cy="121391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smtClean="0"/>
            <a:t>Developing navigational structure</a:t>
          </a:r>
          <a:endParaRPr lang="en-GB" sz="1800" kern="1200"/>
        </a:p>
      </dsp:txBody>
      <dsp:txXfrm>
        <a:off x="8121372" y="26665"/>
        <a:ext cx="1932607" cy="121391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AF62F-FEB8-7442-AE7F-A80D536F7EA9}">
      <dsp:nvSpPr>
        <dsp:cNvPr id="0" name=""/>
        <dsp:cNvSpPr/>
      </dsp:nvSpPr>
      <dsp:spPr>
        <a:xfrm>
          <a:off x="0" y="685423"/>
          <a:ext cx="10058399" cy="913898"/>
        </a:xfrm>
        <a:prstGeom prst="notched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C33A2098-B3F0-2242-A4E0-598A2166F37E}">
      <dsp:nvSpPr>
        <dsp:cNvPr id="0" name=""/>
        <dsp:cNvSpPr/>
      </dsp:nvSpPr>
      <dsp:spPr>
        <a:xfrm>
          <a:off x="5331" y="0"/>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GB" sz="1200" kern="1200" smtClean="0"/>
            <a:t>Students</a:t>
          </a:r>
          <a:endParaRPr lang="en-GB" sz="1200" kern="1200"/>
        </a:p>
      </dsp:txBody>
      <dsp:txXfrm>
        <a:off x="5331" y="0"/>
        <a:ext cx="865253" cy="913898"/>
      </dsp:txXfrm>
    </dsp:sp>
    <dsp:sp modelId="{032E9B9B-1E82-3442-AB98-908B2B46B042}">
      <dsp:nvSpPr>
        <dsp:cNvPr id="0" name=""/>
        <dsp:cNvSpPr/>
      </dsp:nvSpPr>
      <dsp:spPr>
        <a:xfrm>
          <a:off x="323721"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B4EB794D-F359-9540-9D9E-3D2B7554A495}">
      <dsp:nvSpPr>
        <dsp:cNvPr id="0" name=""/>
        <dsp:cNvSpPr/>
      </dsp:nvSpPr>
      <dsp:spPr>
        <a:xfrm>
          <a:off x="913847" y="1370846"/>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GB" sz="1200" kern="1200" smtClean="0"/>
            <a:t>Faculty</a:t>
          </a:r>
          <a:endParaRPr lang="en-GB" sz="1200" kern="1200"/>
        </a:p>
      </dsp:txBody>
      <dsp:txXfrm>
        <a:off x="913847" y="1370846"/>
        <a:ext cx="865253" cy="913898"/>
      </dsp:txXfrm>
    </dsp:sp>
    <dsp:sp modelId="{B038A282-6B28-F54E-ADDE-905C05851C19}">
      <dsp:nvSpPr>
        <dsp:cNvPr id="0" name=""/>
        <dsp:cNvSpPr/>
      </dsp:nvSpPr>
      <dsp:spPr>
        <a:xfrm>
          <a:off x="1232237"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B5AE50B-01DA-6F49-969E-C4355BF1B77E}">
      <dsp:nvSpPr>
        <dsp:cNvPr id="0" name=""/>
        <dsp:cNvSpPr/>
      </dsp:nvSpPr>
      <dsp:spPr>
        <a:xfrm>
          <a:off x="1822363" y="0"/>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GB" sz="1200" kern="1200" smtClean="0"/>
            <a:t>Staff</a:t>
          </a:r>
          <a:endParaRPr lang="en-GB" sz="1200" kern="1200"/>
        </a:p>
      </dsp:txBody>
      <dsp:txXfrm>
        <a:off x="1822363" y="0"/>
        <a:ext cx="865253" cy="913898"/>
      </dsp:txXfrm>
    </dsp:sp>
    <dsp:sp modelId="{2ACFBF18-BE22-544F-918E-13B5787D7089}">
      <dsp:nvSpPr>
        <dsp:cNvPr id="0" name=""/>
        <dsp:cNvSpPr/>
      </dsp:nvSpPr>
      <dsp:spPr>
        <a:xfrm>
          <a:off x="2140753"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5E29C78-BC8E-AB42-9EB6-3D9FCF448D25}">
      <dsp:nvSpPr>
        <dsp:cNvPr id="0" name=""/>
        <dsp:cNvSpPr/>
      </dsp:nvSpPr>
      <dsp:spPr>
        <a:xfrm>
          <a:off x="2730879" y="1370846"/>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GB" sz="1200" kern="1200" smtClean="0"/>
            <a:t>Parents</a:t>
          </a:r>
          <a:endParaRPr lang="en-GB" sz="1200" kern="1200"/>
        </a:p>
      </dsp:txBody>
      <dsp:txXfrm>
        <a:off x="2730879" y="1370846"/>
        <a:ext cx="865253" cy="913898"/>
      </dsp:txXfrm>
    </dsp:sp>
    <dsp:sp modelId="{9EDF4AE3-E095-B949-ACD2-4E0B8A9983B8}">
      <dsp:nvSpPr>
        <dsp:cNvPr id="0" name=""/>
        <dsp:cNvSpPr/>
      </dsp:nvSpPr>
      <dsp:spPr>
        <a:xfrm>
          <a:off x="3049268"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B11EB9D-AB83-844A-94C2-C8486414045F}">
      <dsp:nvSpPr>
        <dsp:cNvPr id="0" name=""/>
        <dsp:cNvSpPr/>
      </dsp:nvSpPr>
      <dsp:spPr>
        <a:xfrm>
          <a:off x="3639395" y="0"/>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GB" sz="1200" kern="1200" smtClean="0"/>
            <a:t>Potential Partners</a:t>
          </a:r>
          <a:endParaRPr lang="en-GB" sz="1200" kern="1200"/>
        </a:p>
      </dsp:txBody>
      <dsp:txXfrm>
        <a:off x="3639395" y="0"/>
        <a:ext cx="865253" cy="913898"/>
      </dsp:txXfrm>
    </dsp:sp>
    <dsp:sp modelId="{6C104E53-CDDA-8F40-90FF-EE0A53DA079D}">
      <dsp:nvSpPr>
        <dsp:cNvPr id="0" name=""/>
        <dsp:cNvSpPr/>
      </dsp:nvSpPr>
      <dsp:spPr>
        <a:xfrm>
          <a:off x="3957784"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9C4FC89-7FE4-F14D-84EE-824B0F80FDED}">
      <dsp:nvSpPr>
        <dsp:cNvPr id="0" name=""/>
        <dsp:cNvSpPr/>
      </dsp:nvSpPr>
      <dsp:spPr>
        <a:xfrm>
          <a:off x="4547911" y="1370846"/>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GB" sz="1200" kern="1200" smtClean="0"/>
            <a:t>Research partners</a:t>
          </a:r>
          <a:endParaRPr lang="en-GB" sz="1200" kern="1200"/>
        </a:p>
      </dsp:txBody>
      <dsp:txXfrm>
        <a:off x="4547911" y="1370846"/>
        <a:ext cx="865253" cy="913898"/>
      </dsp:txXfrm>
    </dsp:sp>
    <dsp:sp modelId="{E8242EAD-7DB9-5F46-9817-CF1B7DA38BA2}">
      <dsp:nvSpPr>
        <dsp:cNvPr id="0" name=""/>
        <dsp:cNvSpPr/>
      </dsp:nvSpPr>
      <dsp:spPr>
        <a:xfrm>
          <a:off x="4866300"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C60098B5-F165-4F4A-9939-395296B9B401}">
      <dsp:nvSpPr>
        <dsp:cNvPr id="0" name=""/>
        <dsp:cNvSpPr/>
      </dsp:nvSpPr>
      <dsp:spPr>
        <a:xfrm>
          <a:off x="5456427" y="0"/>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GB" sz="1200" kern="1200" smtClean="0"/>
            <a:t>Alumni</a:t>
          </a:r>
          <a:endParaRPr lang="en-GB" sz="1200" kern="1200"/>
        </a:p>
      </dsp:txBody>
      <dsp:txXfrm>
        <a:off x="5456427" y="0"/>
        <a:ext cx="865253" cy="913898"/>
      </dsp:txXfrm>
    </dsp:sp>
    <dsp:sp modelId="{B9932D92-606A-CB48-8EE7-E65D5E1DA195}">
      <dsp:nvSpPr>
        <dsp:cNvPr id="0" name=""/>
        <dsp:cNvSpPr/>
      </dsp:nvSpPr>
      <dsp:spPr>
        <a:xfrm>
          <a:off x="5774816"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9F4E828-AC85-8F4D-9DBA-7D017A71D792}">
      <dsp:nvSpPr>
        <dsp:cNvPr id="0" name=""/>
        <dsp:cNvSpPr/>
      </dsp:nvSpPr>
      <dsp:spPr>
        <a:xfrm>
          <a:off x="6364943" y="1370846"/>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GB" sz="1200" kern="1200" smtClean="0"/>
            <a:t>Visitors</a:t>
          </a:r>
          <a:endParaRPr lang="en-GB" sz="1200" kern="1200"/>
        </a:p>
      </dsp:txBody>
      <dsp:txXfrm>
        <a:off x="6364943" y="1370846"/>
        <a:ext cx="865253" cy="913898"/>
      </dsp:txXfrm>
    </dsp:sp>
    <dsp:sp modelId="{8A6A0495-7C45-CF43-85B3-C495BC236325}">
      <dsp:nvSpPr>
        <dsp:cNvPr id="0" name=""/>
        <dsp:cNvSpPr/>
      </dsp:nvSpPr>
      <dsp:spPr>
        <a:xfrm>
          <a:off x="6683332"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D90825E6-DEF9-6C48-AF74-4A1F697ED45E}">
      <dsp:nvSpPr>
        <dsp:cNvPr id="0" name=""/>
        <dsp:cNvSpPr/>
      </dsp:nvSpPr>
      <dsp:spPr>
        <a:xfrm>
          <a:off x="7273459" y="0"/>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GB" sz="1200" kern="1200" smtClean="0"/>
            <a:t>External vendors</a:t>
          </a:r>
          <a:endParaRPr lang="en-GB" sz="1200" kern="1200"/>
        </a:p>
      </dsp:txBody>
      <dsp:txXfrm>
        <a:off x="7273459" y="0"/>
        <a:ext cx="865253" cy="913898"/>
      </dsp:txXfrm>
    </dsp:sp>
    <dsp:sp modelId="{AE1765DC-92BC-344E-8A2D-E9E62FDF25FF}">
      <dsp:nvSpPr>
        <dsp:cNvPr id="0" name=""/>
        <dsp:cNvSpPr/>
      </dsp:nvSpPr>
      <dsp:spPr>
        <a:xfrm>
          <a:off x="7591848"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4103430A-319E-CA4E-91AE-F719809CF4CC}">
      <dsp:nvSpPr>
        <dsp:cNvPr id="0" name=""/>
        <dsp:cNvSpPr/>
      </dsp:nvSpPr>
      <dsp:spPr>
        <a:xfrm>
          <a:off x="8181974" y="1370846"/>
          <a:ext cx="865253"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GB" sz="1200" kern="1200" smtClean="0"/>
            <a:t>News Media</a:t>
          </a:r>
          <a:endParaRPr lang="en-GB" sz="1200" kern="1200"/>
        </a:p>
      </dsp:txBody>
      <dsp:txXfrm>
        <a:off x="8181974" y="1370846"/>
        <a:ext cx="865253" cy="913898"/>
      </dsp:txXfrm>
    </dsp:sp>
    <dsp:sp modelId="{77450CFD-4EE1-1F4D-AAEE-0DE94DE0B9AA}">
      <dsp:nvSpPr>
        <dsp:cNvPr id="0" name=""/>
        <dsp:cNvSpPr/>
      </dsp:nvSpPr>
      <dsp:spPr>
        <a:xfrm>
          <a:off x="8500364"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83209-EA7F-B048-B7D1-2D36C4137F7E}">
      <dsp:nvSpPr>
        <dsp:cNvPr id="0" name=""/>
        <dsp:cNvSpPr/>
      </dsp:nvSpPr>
      <dsp:spPr>
        <a:xfrm>
          <a:off x="867335" y="0"/>
          <a:ext cx="9829800" cy="2998694"/>
        </a:xfrm>
        <a:prstGeom prst="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DFA913BC-52E1-3B42-A0C4-6BEA04255A6C}">
      <dsp:nvSpPr>
        <dsp:cNvPr id="0" name=""/>
        <dsp:cNvSpPr/>
      </dsp:nvSpPr>
      <dsp:spPr>
        <a:xfrm>
          <a:off x="5787" y="899608"/>
          <a:ext cx="2783830" cy="1199477"/>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First, collect general information about each of your interviewees.</a:t>
          </a:r>
          <a:endParaRPr lang="en-GB" sz="1400" kern="1200"/>
        </a:p>
      </dsp:txBody>
      <dsp:txXfrm>
        <a:off x="5787" y="899608"/>
        <a:ext cx="2783830" cy="1199477"/>
      </dsp:txXfrm>
    </dsp:sp>
    <dsp:sp modelId="{D4D44C1F-B86B-7844-88C7-1EFF45BD6995}">
      <dsp:nvSpPr>
        <dsp:cNvPr id="0" name=""/>
        <dsp:cNvSpPr/>
      </dsp:nvSpPr>
      <dsp:spPr>
        <a:xfrm>
          <a:off x="2928809" y="899608"/>
          <a:ext cx="2783830" cy="1199477"/>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Second, find out about the interviewee’s goals upon visiting AUS website.</a:t>
          </a:r>
          <a:endParaRPr lang="en-GB" sz="1400" kern="1200"/>
        </a:p>
      </dsp:txBody>
      <dsp:txXfrm>
        <a:off x="2928809" y="899608"/>
        <a:ext cx="2783830" cy="1199477"/>
      </dsp:txXfrm>
    </dsp:sp>
    <dsp:sp modelId="{1DE23BD1-5BA1-584C-8782-F18A67A20CAF}">
      <dsp:nvSpPr>
        <dsp:cNvPr id="0" name=""/>
        <dsp:cNvSpPr/>
      </dsp:nvSpPr>
      <dsp:spPr>
        <a:xfrm>
          <a:off x="5851831" y="899608"/>
          <a:ext cx="2783830" cy="1199477"/>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Now, AUS should create data sheets for interview findings.</a:t>
          </a:r>
          <a:endParaRPr lang="en-GB" sz="1400" kern="1200"/>
        </a:p>
      </dsp:txBody>
      <dsp:txXfrm>
        <a:off x="5851831" y="899608"/>
        <a:ext cx="2783830" cy="1199477"/>
      </dsp:txXfrm>
    </dsp:sp>
    <dsp:sp modelId="{5927DA1E-2379-0A48-80C2-AFD8B042630A}">
      <dsp:nvSpPr>
        <dsp:cNvPr id="0" name=""/>
        <dsp:cNvSpPr/>
      </dsp:nvSpPr>
      <dsp:spPr>
        <a:xfrm>
          <a:off x="8774852" y="899608"/>
          <a:ext cx="2783830" cy="1199477"/>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Once AUS has completed this activity, project team will need to create data sheets (see attached) or excel sheet for each of the interviews.</a:t>
          </a:r>
          <a:endParaRPr lang="en-GB" sz="1400" kern="1200"/>
        </a:p>
      </dsp:txBody>
      <dsp:txXfrm>
        <a:off x="8774852" y="899608"/>
        <a:ext cx="2783830" cy="119947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AF62F-FEB8-7442-AE7F-A80D536F7EA9}">
      <dsp:nvSpPr>
        <dsp:cNvPr id="0" name=""/>
        <dsp:cNvSpPr/>
      </dsp:nvSpPr>
      <dsp:spPr>
        <a:xfrm>
          <a:off x="0" y="685423"/>
          <a:ext cx="10058399" cy="913898"/>
        </a:xfrm>
        <a:prstGeom prst="notched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C33A2098-B3F0-2242-A4E0-598A2166F37E}">
      <dsp:nvSpPr>
        <dsp:cNvPr id="0" name=""/>
        <dsp:cNvSpPr/>
      </dsp:nvSpPr>
      <dsp:spPr>
        <a:xfrm>
          <a:off x="4530" y="0"/>
          <a:ext cx="2179156"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GB" sz="1600" kern="1200" smtClean="0"/>
            <a:t>Why should they come on AUS website,</a:t>
          </a:r>
          <a:endParaRPr lang="en-GB" sz="1600" kern="1200"/>
        </a:p>
      </dsp:txBody>
      <dsp:txXfrm>
        <a:off x="4530" y="0"/>
        <a:ext cx="2179156" cy="913898"/>
      </dsp:txXfrm>
    </dsp:sp>
    <dsp:sp modelId="{032E9B9B-1E82-3442-AB98-908B2B46B042}">
      <dsp:nvSpPr>
        <dsp:cNvPr id="0" name=""/>
        <dsp:cNvSpPr/>
      </dsp:nvSpPr>
      <dsp:spPr>
        <a:xfrm>
          <a:off x="979871"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642CDBC-878F-834E-85F5-E5C28CD0691C}">
      <dsp:nvSpPr>
        <dsp:cNvPr id="0" name=""/>
        <dsp:cNvSpPr/>
      </dsp:nvSpPr>
      <dsp:spPr>
        <a:xfrm>
          <a:off x="2292644" y="1370846"/>
          <a:ext cx="2179156"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kern="1200" smtClean="0"/>
            <a:t>What are they looking for, </a:t>
          </a:r>
          <a:endParaRPr lang="en-US" sz="1600" kern="1200"/>
        </a:p>
      </dsp:txBody>
      <dsp:txXfrm>
        <a:off x="2292644" y="1370846"/>
        <a:ext cx="2179156" cy="913898"/>
      </dsp:txXfrm>
    </dsp:sp>
    <dsp:sp modelId="{23B73347-0454-1C43-82EB-AE57E408DF4B}">
      <dsp:nvSpPr>
        <dsp:cNvPr id="0" name=""/>
        <dsp:cNvSpPr/>
      </dsp:nvSpPr>
      <dsp:spPr>
        <a:xfrm>
          <a:off x="3267985"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57D21096-5196-8D41-B562-8E1BFBCDC368}">
      <dsp:nvSpPr>
        <dsp:cNvPr id="0" name=""/>
        <dsp:cNvSpPr/>
      </dsp:nvSpPr>
      <dsp:spPr>
        <a:xfrm>
          <a:off x="4580758" y="0"/>
          <a:ext cx="2179156"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GB" sz="1600" kern="1200" smtClean="0"/>
            <a:t>What are users interest,</a:t>
          </a:r>
          <a:endParaRPr lang="en-US" sz="1600" kern="1200"/>
        </a:p>
      </dsp:txBody>
      <dsp:txXfrm>
        <a:off x="4580758" y="0"/>
        <a:ext cx="2179156" cy="913898"/>
      </dsp:txXfrm>
    </dsp:sp>
    <dsp:sp modelId="{B3E4CCE0-F548-2445-9AF6-43BAC1249586}">
      <dsp:nvSpPr>
        <dsp:cNvPr id="0" name=""/>
        <dsp:cNvSpPr/>
      </dsp:nvSpPr>
      <dsp:spPr>
        <a:xfrm>
          <a:off x="5556099"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01DB1F00-A40A-F349-ACCE-FDAAEA705B1F}">
      <dsp:nvSpPr>
        <dsp:cNvPr id="0" name=""/>
        <dsp:cNvSpPr/>
      </dsp:nvSpPr>
      <dsp:spPr>
        <a:xfrm>
          <a:off x="6868873" y="1370846"/>
          <a:ext cx="2179156" cy="91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GB" sz="1600" kern="1200" smtClean="0"/>
            <a:t>How do they interact, etc</a:t>
          </a:r>
          <a:endParaRPr lang="en-US" sz="1600" kern="1200"/>
        </a:p>
      </dsp:txBody>
      <dsp:txXfrm>
        <a:off x="6868873" y="1370846"/>
        <a:ext cx="2179156" cy="913898"/>
      </dsp:txXfrm>
    </dsp:sp>
    <dsp:sp modelId="{17DBA979-B99C-7344-BAB8-C558FC0B19D6}">
      <dsp:nvSpPr>
        <dsp:cNvPr id="0" name=""/>
        <dsp:cNvSpPr/>
      </dsp:nvSpPr>
      <dsp:spPr>
        <a:xfrm>
          <a:off x="7844213" y="1028135"/>
          <a:ext cx="228474" cy="228474"/>
        </a:xfrm>
        <a:prstGeom prst="ellips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5ABB7-59D7-4345-A212-4A716C1713A9}">
      <dsp:nvSpPr>
        <dsp:cNvPr id="0" name=""/>
        <dsp:cNvSpPr/>
      </dsp:nvSpPr>
      <dsp:spPr>
        <a:xfrm>
          <a:off x="1668648" y="0"/>
          <a:ext cx="4062181" cy="4062181"/>
        </a:xfrm>
        <a:prstGeom prst="triangl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BE59E7FC-3B53-3B4D-9751-C59F53E0F5AB}">
      <dsp:nvSpPr>
        <dsp:cNvPr id="0" name=""/>
        <dsp:cNvSpPr/>
      </dsp:nvSpPr>
      <dsp:spPr>
        <a:xfrm>
          <a:off x="2560750" y="408399"/>
          <a:ext cx="2640417" cy="961594"/>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smtClean="0"/>
            <a:t>When copying/pasting content, there hidden HTML elements that don't show up on the WYSIWYG when an editor makes the changes. </a:t>
          </a:r>
          <a:endParaRPr lang="en-GB" sz="1200" kern="1200" dirty="0"/>
        </a:p>
      </dsp:txBody>
      <dsp:txXfrm>
        <a:off x="2560750" y="408399"/>
        <a:ext cx="2640417" cy="961594"/>
      </dsp:txXfrm>
    </dsp:sp>
    <dsp:sp modelId="{E1509384-F716-0343-80D3-9CCF0F1FCE8C}">
      <dsp:nvSpPr>
        <dsp:cNvPr id="0" name=""/>
        <dsp:cNvSpPr/>
      </dsp:nvSpPr>
      <dsp:spPr>
        <a:xfrm>
          <a:off x="2560750" y="1490193"/>
          <a:ext cx="2640417" cy="961594"/>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smtClean="0"/>
            <a:t>Breadcrumbs is not structured to follow the URL. </a:t>
          </a:r>
          <a:endParaRPr lang="en-GB" sz="1200" kern="1200" dirty="0"/>
        </a:p>
      </dsp:txBody>
      <dsp:txXfrm>
        <a:off x="2560750" y="1490193"/>
        <a:ext cx="2640417" cy="961594"/>
      </dsp:txXfrm>
    </dsp:sp>
    <dsp:sp modelId="{0D92D1D7-D77F-824C-9C7E-F731EC4AFD76}">
      <dsp:nvSpPr>
        <dsp:cNvPr id="0" name=""/>
        <dsp:cNvSpPr/>
      </dsp:nvSpPr>
      <dsp:spPr>
        <a:xfrm>
          <a:off x="2560750" y="2571987"/>
          <a:ext cx="2640417" cy="961594"/>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kern="1200" dirty="0" smtClean="0"/>
            <a:t>Authentication issue. There is no single sign-on to both the front end and administrator panel.</a:t>
          </a:r>
          <a:endParaRPr lang="en-GB" sz="1200" kern="1200" dirty="0"/>
        </a:p>
      </dsp:txBody>
      <dsp:txXfrm>
        <a:off x="2560750" y="2571987"/>
        <a:ext cx="2640417" cy="96159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1D100F-6A7F-1F4E-946E-BF407FDB803C}">
      <dsp:nvSpPr>
        <dsp:cNvPr id="0" name=""/>
        <dsp:cNvSpPr/>
      </dsp:nvSpPr>
      <dsp:spPr>
        <a:xfrm>
          <a:off x="-4102156" y="-634060"/>
          <a:ext cx="4923122" cy="4923122"/>
        </a:xfrm>
        <a:prstGeom prst="blockArc">
          <a:avLst>
            <a:gd name="adj1" fmla="val 18900000"/>
            <a:gd name="adj2" fmla="val 2700000"/>
            <a:gd name="adj3" fmla="val 439"/>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42A0C4-0AFA-0F44-B877-FC35D1344EAE}">
      <dsp:nvSpPr>
        <dsp:cNvPr id="0" name=""/>
        <dsp:cNvSpPr/>
      </dsp:nvSpPr>
      <dsp:spPr>
        <a:xfrm>
          <a:off x="671880" y="522153"/>
          <a:ext cx="9367239" cy="104416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28803" tIns="43180" rIns="43180" bIns="43180" numCol="1" spcCol="1270" anchor="ctr" anchorCtr="0">
          <a:noAutofit/>
        </a:bodyPr>
        <a:lstStyle/>
        <a:p>
          <a:pPr lvl="0" algn="l" defTabSz="755650" rtl="0">
            <a:lnSpc>
              <a:spcPct val="90000"/>
            </a:lnSpc>
            <a:spcBef>
              <a:spcPct val="0"/>
            </a:spcBef>
            <a:spcAft>
              <a:spcPct val="35000"/>
            </a:spcAft>
          </a:pPr>
          <a:r>
            <a:rPr lang="en-GB" sz="1700" kern="1200" smtClean="0"/>
            <a:t>First, analyse the content you already have — either in print or on the Web — and decide which pieces should be added to AUS new site, updated or discarded. </a:t>
          </a:r>
          <a:endParaRPr lang="en-GB" sz="1700" kern="1200"/>
        </a:p>
      </dsp:txBody>
      <dsp:txXfrm>
        <a:off x="671880" y="522153"/>
        <a:ext cx="9367239" cy="1044160"/>
      </dsp:txXfrm>
    </dsp:sp>
    <dsp:sp modelId="{7EBAF741-F509-9643-970C-5F4B4B5EFFAC}">
      <dsp:nvSpPr>
        <dsp:cNvPr id="0" name=""/>
        <dsp:cNvSpPr/>
      </dsp:nvSpPr>
      <dsp:spPr>
        <a:xfrm>
          <a:off x="19280" y="391633"/>
          <a:ext cx="1305201" cy="13052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6C8E4E-710B-1D40-9F55-8E50486BB987}">
      <dsp:nvSpPr>
        <dsp:cNvPr id="0" name=""/>
        <dsp:cNvSpPr/>
      </dsp:nvSpPr>
      <dsp:spPr>
        <a:xfrm>
          <a:off x="671880" y="2088687"/>
          <a:ext cx="9367239" cy="1044160"/>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28803" tIns="43180" rIns="43180" bIns="43180" numCol="1" spcCol="1270" anchor="ctr" anchorCtr="0">
          <a:noAutofit/>
        </a:bodyPr>
        <a:lstStyle/>
        <a:p>
          <a:pPr lvl="0" algn="l" defTabSz="755650" rtl="0">
            <a:lnSpc>
              <a:spcPct val="90000"/>
            </a:lnSpc>
            <a:spcBef>
              <a:spcPct val="0"/>
            </a:spcBef>
            <a:spcAft>
              <a:spcPct val="35000"/>
            </a:spcAft>
          </a:pPr>
          <a:r>
            <a:rPr lang="en-GB" sz="1700" kern="1200" dirty="0" smtClean="0"/>
            <a:t>Next, list all of the content areas that AUS users will want to find it on AUS website. The ideal way to do this is to ask a wide sampling of actual users (who are members of your target audiences) what they will be seeking (review “conducting user interviews and creating data sheets”). </a:t>
          </a:r>
          <a:endParaRPr lang="en-GB" sz="1700" kern="1200" dirty="0"/>
        </a:p>
      </dsp:txBody>
      <dsp:txXfrm>
        <a:off x="671880" y="2088687"/>
        <a:ext cx="9367239" cy="1044160"/>
      </dsp:txXfrm>
    </dsp:sp>
    <dsp:sp modelId="{8A4B3938-6332-AA40-87AA-6DADDF4B53ED}">
      <dsp:nvSpPr>
        <dsp:cNvPr id="0" name=""/>
        <dsp:cNvSpPr/>
      </dsp:nvSpPr>
      <dsp:spPr>
        <a:xfrm>
          <a:off x="19280" y="1958167"/>
          <a:ext cx="1305201" cy="13052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164A4A-D2DF-4B4E-B964-4A9EEF8531B9}">
      <dsp:nvSpPr>
        <dsp:cNvPr id="0" name=""/>
        <dsp:cNvSpPr/>
      </dsp:nvSpPr>
      <dsp:spPr>
        <a:xfrm>
          <a:off x="0" y="352608"/>
          <a:ext cx="10945906"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F6BD6-5ED3-7940-9D3E-346CA8D810F7}">
      <dsp:nvSpPr>
        <dsp:cNvPr id="0" name=""/>
        <dsp:cNvSpPr/>
      </dsp:nvSpPr>
      <dsp:spPr>
        <a:xfrm>
          <a:off x="547295" y="42648"/>
          <a:ext cx="7662134" cy="6199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89610" tIns="0" rIns="289610" bIns="0" numCol="1" spcCol="1270" anchor="ctr" anchorCtr="0">
          <a:noAutofit/>
        </a:bodyPr>
        <a:lstStyle/>
        <a:p>
          <a:pPr lvl="0" algn="l" defTabSz="933450" rtl="0">
            <a:lnSpc>
              <a:spcPct val="90000"/>
            </a:lnSpc>
            <a:spcBef>
              <a:spcPct val="0"/>
            </a:spcBef>
            <a:spcAft>
              <a:spcPct val="35000"/>
            </a:spcAft>
          </a:pPr>
          <a:r>
            <a:rPr lang="en-GB" sz="2100" kern="1200" dirty="0" smtClean="0"/>
            <a:t>Prospective Students</a:t>
          </a:r>
          <a:endParaRPr lang="en-GB" sz="2100" kern="1200" dirty="0"/>
        </a:p>
      </dsp:txBody>
      <dsp:txXfrm>
        <a:off x="547295" y="42648"/>
        <a:ext cx="7662134" cy="619920"/>
      </dsp:txXfrm>
    </dsp:sp>
    <dsp:sp modelId="{C8D1EED3-6329-D34B-8787-FE279B147BBD}">
      <dsp:nvSpPr>
        <dsp:cNvPr id="0" name=""/>
        <dsp:cNvSpPr/>
      </dsp:nvSpPr>
      <dsp:spPr>
        <a:xfrm>
          <a:off x="0" y="1305168"/>
          <a:ext cx="10945906"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189992-D5F1-4A40-B7FE-E8B377514DA8}">
      <dsp:nvSpPr>
        <dsp:cNvPr id="0" name=""/>
        <dsp:cNvSpPr/>
      </dsp:nvSpPr>
      <dsp:spPr>
        <a:xfrm>
          <a:off x="547295" y="995208"/>
          <a:ext cx="7662134" cy="6199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89610" tIns="0" rIns="289610" bIns="0" numCol="1" spcCol="1270" anchor="ctr" anchorCtr="0">
          <a:noAutofit/>
        </a:bodyPr>
        <a:lstStyle/>
        <a:p>
          <a:pPr lvl="0" algn="l" defTabSz="933450" rtl="0">
            <a:lnSpc>
              <a:spcPct val="90000"/>
            </a:lnSpc>
            <a:spcBef>
              <a:spcPct val="0"/>
            </a:spcBef>
            <a:spcAft>
              <a:spcPct val="35000"/>
            </a:spcAft>
          </a:pPr>
          <a:r>
            <a:rPr lang="en-GB" sz="2100" kern="1200" dirty="0" smtClean="0"/>
            <a:t>Parents  </a:t>
          </a:r>
          <a:endParaRPr lang="en-GB" sz="2100" kern="1200" dirty="0"/>
        </a:p>
      </dsp:txBody>
      <dsp:txXfrm>
        <a:off x="547295" y="995208"/>
        <a:ext cx="7662134" cy="619920"/>
      </dsp:txXfrm>
    </dsp:sp>
    <dsp:sp modelId="{9624856E-A19D-3649-A831-C3231C3BF74B}">
      <dsp:nvSpPr>
        <dsp:cNvPr id="0" name=""/>
        <dsp:cNvSpPr/>
      </dsp:nvSpPr>
      <dsp:spPr>
        <a:xfrm>
          <a:off x="0" y="2257729"/>
          <a:ext cx="10945906"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E2473C-199A-8B45-B4B4-0F7998EA865B}">
      <dsp:nvSpPr>
        <dsp:cNvPr id="0" name=""/>
        <dsp:cNvSpPr/>
      </dsp:nvSpPr>
      <dsp:spPr>
        <a:xfrm>
          <a:off x="547295" y="1947769"/>
          <a:ext cx="7662134" cy="6199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89610" tIns="0" rIns="289610" bIns="0" numCol="1" spcCol="1270" anchor="ctr" anchorCtr="0">
          <a:noAutofit/>
        </a:bodyPr>
        <a:lstStyle/>
        <a:p>
          <a:pPr lvl="0" algn="l" defTabSz="933450" rtl="0">
            <a:lnSpc>
              <a:spcPct val="90000"/>
            </a:lnSpc>
            <a:spcBef>
              <a:spcPct val="0"/>
            </a:spcBef>
            <a:spcAft>
              <a:spcPct val="35000"/>
            </a:spcAft>
          </a:pPr>
          <a:r>
            <a:rPr lang="en-GB" sz="2100" kern="1200" smtClean="0"/>
            <a:t>Prospective Faculty and Staff</a:t>
          </a:r>
          <a:endParaRPr lang="en-GB" sz="2100" kern="1200"/>
        </a:p>
      </dsp:txBody>
      <dsp:txXfrm>
        <a:off x="547295" y="1947769"/>
        <a:ext cx="7662134" cy="619920"/>
      </dsp:txXfrm>
    </dsp:sp>
    <dsp:sp modelId="{CFE6C4F3-BE6F-C247-AFB1-2BF3BE60A3A9}">
      <dsp:nvSpPr>
        <dsp:cNvPr id="0" name=""/>
        <dsp:cNvSpPr/>
      </dsp:nvSpPr>
      <dsp:spPr>
        <a:xfrm>
          <a:off x="0" y="3210289"/>
          <a:ext cx="10945906"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E6D550-96D3-1D47-A4BB-81FAE50EE836}">
      <dsp:nvSpPr>
        <dsp:cNvPr id="0" name=""/>
        <dsp:cNvSpPr/>
      </dsp:nvSpPr>
      <dsp:spPr>
        <a:xfrm>
          <a:off x="547295" y="2900329"/>
          <a:ext cx="7662134" cy="6199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89610" tIns="0" rIns="289610" bIns="0" numCol="1" spcCol="1270" anchor="ctr" anchorCtr="0">
          <a:noAutofit/>
        </a:bodyPr>
        <a:lstStyle/>
        <a:p>
          <a:pPr lvl="0" algn="l" defTabSz="933450" rtl="0">
            <a:lnSpc>
              <a:spcPct val="90000"/>
            </a:lnSpc>
            <a:spcBef>
              <a:spcPct val="0"/>
            </a:spcBef>
            <a:spcAft>
              <a:spcPct val="35000"/>
            </a:spcAft>
          </a:pPr>
          <a:r>
            <a:rPr lang="en-GB" sz="2100" kern="1200" smtClean="0"/>
            <a:t>Donors</a:t>
          </a:r>
          <a:endParaRPr lang="en-GB" sz="2100" kern="1200"/>
        </a:p>
      </dsp:txBody>
      <dsp:txXfrm>
        <a:off x="547295" y="2900329"/>
        <a:ext cx="7662134" cy="619920"/>
      </dsp:txXfrm>
    </dsp:sp>
    <dsp:sp modelId="{D88DA4BB-769D-684F-B107-2A492CB6B062}">
      <dsp:nvSpPr>
        <dsp:cNvPr id="0" name=""/>
        <dsp:cNvSpPr/>
      </dsp:nvSpPr>
      <dsp:spPr>
        <a:xfrm>
          <a:off x="0" y="4162849"/>
          <a:ext cx="10945906"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204CB3-8157-6341-ACE9-52EFCAD48AC4}">
      <dsp:nvSpPr>
        <dsp:cNvPr id="0" name=""/>
        <dsp:cNvSpPr/>
      </dsp:nvSpPr>
      <dsp:spPr>
        <a:xfrm>
          <a:off x="547295" y="3852889"/>
          <a:ext cx="7662134" cy="6199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89610" tIns="0" rIns="289610" bIns="0" numCol="1" spcCol="1270" anchor="ctr" anchorCtr="0">
          <a:noAutofit/>
        </a:bodyPr>
        <a:lstStyle/>
        <a:p>
          <a:pPr lvl="0" algn="l" defTabSz="933450" rtl="0">
            <a:lnSpc>
              <a:spcPct val="90000"/>
            </a:lnSpc>
            <a:spcBef>
              <a:spcPct val="0"/>
            </a:spcBef>
            <a:spcAft>
              <a:spcPct val="35000"/>
            </a:spcAft>
          </a:pPr>
          <a:r>
            <a:rPr lang="en-GB" sz="2100" kern="1200" dirty="0" smtClean="0"/>
            <a:t>Alumni  </a:t>
          </a:r>
          <a:endParaRPr lang="en-GB" sz="2100" kern="1200" dirty="0"/>
        </a:p>
      </dsp:txBody>
      <dsp:txXfrm>
        <a:off x="547295" y="3852889"/>
        <a:ext cx="7662134" cy="61992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693FF-6476-4B43-9A02-9929029C4C20}">
      <dsp:nvSpPr>
        <dsp:cNvPr id="0" name=""/>
        <dsp:cNvSpPr/>
      </dsp:nvSpPr>
      <dsp:spPr>
        <a:xfrm>
          <a:off x="2463224" y="1041"/>
          <a:ext cx="1318903" cy="65945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GB" sz="1800" b="1" kern="1200" dirty="0" smtClean="0"/>
            <a:t>External Audiences</a:t>
          </a:r>
          <a:endParaRPr lang="en-GB" sz="1800" kern="1200" dirty="0"/>
        </a:p>
      </dsp:txBody>
      <dsp:txXfrm>
        <a:off x="2463224" y="1041"/>
        <a:ext cx="1318903" cy="659451"/>
      </dsp:txXfrm>
    </dsp:sp>
    <dsp:sp modelId="{0641DA17-A4EC-C844-95B5-7ACA9F2B81B7}">
      <dsp:nvSpPr>
        <dsp:cNvPr id="0" name=""/>
        <dsp:cNvSpPr/>
      </dsp:nvSpPr>
      <dsp:spPr>
        <a:xfrm>
          <a:off x="2595114" y="660493"/>
          <a:ext cx="131890" cy="494588"/>
        </a:xfrm>
        <a:custGeom>
          <a:avLst/>
          <a:gdLst/>
          <a:ahLst/>
          <a:cxnLst/>
          <a:rect l="0" t="0" r="0" b="0"/>
          <a:pathLst>
            <a:path>
              <a:moveTo>
                <a:pt x="0" y="0"/>
              </a:moveTo>
              <a:lnTo>
                <a:pt x="0" y="494588"/>
              </a:lnTo>
              <a:lnTo>
                <a:pt x="131890" y="49458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1F89A9-C573-7E48-9C56-3015E6074E8A}">
      <dsp:nvSpPr>
        <dsp:cNvPr id="0" name=""/>
        <dsp:cNvSpPr/>
      </dsp:nvSpPr>
      <dsp:spPr>
        <a:xfrm>
          <a:off x="2727004" y="825356"/>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Global research community</a:t>
          </a:r>
          <a:endParaRPr lang="en-US" sz="600" kern="1200" dirty="0"/>
        </a:p>
      </dsp:txBody>
      <dsp:txXfrm>
        <a:off x="2727004" y="825356"/>
        <a:ext cx="1055122" cy="659451"/>
      </dsp:txXfrm>
    </dsp:sp>
    <dsp:sp modelId="{738CA99D-45EC-A646-A5E6-5B1AC6AF5A3F}">
      <dsp:nvSpPr>
        <dsp:cNvPr id="0" name=""/>
        <dsp:cNvSpPr/>
      </dsp:nvSpPr>
      <dsp:spPr>
        <a:xfrm>
          <a:off x="2595114" y="660493"/>
          <a:ext cx="131890" cy="1318903"/>
        </a:xfrm>
        <a:custGeom>
          <a:avLst/>
          <a:gdLst/>
          <a:ahLst/>
          <a:cxnLst/>
          <a:rect l="0" t="0" r="0" b="0"/>
          <a:pathLst>
            <a:path>
              <a:moveTo>
                <a:pt x="0" y="0"/>
              </a:moveTo>
              <a:lnTo>
                <a:pt x="0" y="1318903"/>
              </a:lnTo>
              <a:lnTo>
                <a:pt x="131890" y="1318903"/>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2A6BAB-41B0-E64B-9A08-373CD5C3D7F8}">
      <dsp:nvSpPr>
        <dsp:cNvPr id="0" name=""/>
        <dsp:cNvSpPr/>
      </dsp:nvSpPr>
      <dsp:spPr>
        <a:xfrm>
          <a:off x="2727004" y="1649671"/>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Potential students (particularly research postgraduates, as well as taught postgraduates and undergraduates), </a:t>
          </a:r>
          <a:r>
            <a:rPr lang="en-GB" sz="600" kern="1200" dirty="0" smtClean="0"/>
            <a:t>and other opinion formers</a:t>
          </a:r>
          <a:endParaRPr lang="en-GB" sz="600" kern="1200" dirty="0"/>
        </a:p>
      </dsp:txBody>
      <dsp:txXfrm>
        <a:off x="2727004" y="1649671"/>
        <a:ext cx="1055122" cy="659451"/>
      </dsp:txXfrm>
    </dsp:sp>
    <dsp:sp modelId="{8DF7901C-44AE-6A43-883F-076722D5159B}">
      <dsp:nvSpPr>
        <dsp:cNvPr id="0" name=""/>
        <dsp:cNvSpPr/>
      </dsp:nvSpPr>
      <dsp:spPr>
        <a:xfrm>
          <a:off x="2595114" y="660493"/>
          <a:ext cx="131890" cy="2143218"/>
        </a:xfrm>
        <a:custGeom>
          <a:avLst/>
          <a:gdLst/>
          <a:ahLst/>
          <a:cxnLst/>
          <a:rect l="0" t="0" r="0" b="0"/>
          <a:pathLst>
            <a:path>
              <a:moveTo>
                <a:pt x="0" y="0"/>
              </a:moveTo>
              <a:lnTo>
                <a:pt x="0" y="2143218"/>
              </a:lnTo>
              <a:lnTo>
                <a:pt x="131890" y="214321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D9043D-4B74-9D43-9D1A-BBAB735B0242}">
      <dsp:nvSpPr>
        <dsp:cNvPr id="0" name=""/>
        <dsp:cNvSpPr/>
      </dsp:nvSpPr>
      <dsp:spPr>
        <a:xfrm>
          <a:off x="2727004" y="2473986"/>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Alumni</a:t>
          </a:r>
          <a:endParaRPr lang="en-GB" sz="600" kern="1200" dirty="0"/>
        </a:p>
      </dsp:txBody>
      <dsp:txXfrm>
        <a:off x="2727004" y="2473986"/>
        <a:ext cx="1055122" cy="659451"/>
      </dsp:txXfrm>
    </dsp:sp>
    <dsp:sp modelId="{EEFF96AD-A54F-BA40-9B52-BACA7FFCD664}">
      <dsp:nvSpPr>
        <dsp:cNvPr id="0" name=""/>
        <dsp:cNvSpPr/>
      </dsp:nvSpPr>
      <dsp:spPr>
        <a:xfrm>
          <a:off x="2595114" y="660493"/>
          <a:ext cx="131890" cy="2967533"/>
        </a:xfrm>
        <a:custGeom>
          <a:avLst/>
          <a:gdLst/>
          <a:ahLst/>
          <a:cxnLst/>
          <a:rect l="0" t="0" r="0" b="0"/>
          <a:pathLst>
            <a:path>
              <a:moveTo>
                <a:pt x="0" y="0"/>
              </a:moveTo>
              <a:lnTo>
                <a:pt x="0" y="2967533"/>
              </a:lnTo>
              <a:lnTo>
                <a:pt x="131890" y="2967533"/>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02E0D4-6EC2-4247-8CC1-932714619D2D}">
      <dsp:nvSpPr>
        <dsp:cNvPr id="0" name=""/>
        <dsp:cNvSpPr/>
      </dsp:nvSpPr>
      <dsp:spPr>
        <a:xfrm>
          <a:off x="2727004" y="3298300"/>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Business community</a:t>
          </a:r>
          <a:endParaRPr lang="en-GB" sz="600" kern="1200" dirty="0"/>
        </a:p>
      </dsp:txBody>
      <dsp:txXfrm>
        <a:off x="2727004" y="3298300"/>
        <a:ext cx="1055122" cy="659451"/>
      </dsp:txXfrm>
    </dsp:sp>
    <dsp:sp modelId="{AD576C1E-4BBB-7A46-92F1-0E77F8DCEAD2}">
      <dsp:nvSpPr>
        <dsp:cNvPr id="0" name=""/>
        <dsp:cNvSpPr/>
      </dsp:nvSpPr>
      <dsp:spPr>
        <a:xfrm>
          <a:off x="2595114" y="660493"/>
          <a:ext cx="131890" cy="3791848"/>
        </a:xfrm>
        <a:custGeom>
          <a:avLst/>
          <a:gdLst/>
          <a:ahLst/>
          <a:cxnLst/>
          <a:rect l="0" t="0" r="0" b="0"/>
          <a:pathLst>
            <a:path>
              <a:moveTo>
                <a:pt x="0" y="0"/>
              </a:moveTo>
              <a:lnTo>
                <a:pt x="0" y="3791848"/>
              </a:lnTo>
              <a:lnTo>
                <a:pt x="131890" y="379184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D3C691-D184-9C49-A4DD-B3294103CA84}">
      <dsp:nvSpPr>
        <dsp:cNvPr id="0" name=""/>
        <dsp:cNvSpPr/>
      </dsp:nvSpPr>
      <dsp:spPr>
        <a:xfrm>
          <a:off x="2727004" y="4122615"/>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Local and regional community</a:t>
          </a:r>
          <a:endParaRPr lang="en-GB" sz="600" kern="1200" dirty="0"/>
        </a:p>
      </dsp:txBody>
      <dsp:txXfrm>
        <a:off x="2727004" y="4122615"/>
        <a:ext cx="1055122" cy="659451"/>
      </dsp:txXfrm>
    </dsp:sp>
    <dsp:sp modelId="{33B6B17F-B42E-4B47-BC29-2A0F87B27DD2}">
      <dsp:nvSpPr>
        <dsp:cNvPr id="0" name=""/>
        <dsp:cNvSpPr/>
      </dsp:nvSpPr>
      <dsp:spPr>
        <a:xfrm>
          <a:off x="2595114" y="660493"/>
          <a:ext cx="131890" cy="4616162"/>
        </a:xfrm>
        <a:custGeom>
          <a:avLst/>
          <a:gdLst/>
          <a:ahLst/>
          <a:cxnLst/>
          <a:rect l="0" t="0" r="0" b="0"/>
          <a:pathLst>
            <a:path>
              <a:moveTo>
                <a:pt x="0" y="0"/>
              </a:moveTo>
              <a:lnTo>
                <a:pt x="0" y="4616162"/>
              </a:lnTo>
              <a:lnTo>
                <a:pt x="131890" y="4616162"/>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4AE36F-ED35-9349-A6E6-91217CAD50AC}">
      <dsp:nvSpPr>
        <dsp:cNvPr id="0" name=""/>
        <dsp:cNvSpPr/>
      </dsp:nvSpPr>
      <dsp:spPr>
        <a:xfrm>
          <a:off x="2727004" y="4946930"/>
          <a:ext cx="1055122" cy="65945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rtl="0">
            <a:lnSpc>
              <a:spcPct val="90000"/>
            </a:lnSpc>
            <a:spcBef>
              <a:spcPct val="0"/>
            </a:spcBef>
            <a:spcAft>
              <a:spcPct val="35000"/>
            </a:spcAft>
          </a:pPr>
          <a:r>
            <a:rPr lang="en-GB" sz="600" b="1" kern="1200" dirty="0" smtClean="0"/>
            <a:t>General public</a:t>
          </a:r>
          <a:endParaRPr lang="en-GB" sz="600" kern="1200" dirty="0"/>
        </a:p>
      </dsp:txBody>
      <dsp:txXfrm>
        <a:off x="2727004" y="4946930"/>
        <a:ext cx="1055122" cy="659451"/>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2693FF-6476-4B43-9A02-9929029C4C20}">
      <dsp:nvSpPr>
        <dsp:cNvPr id="0" name=""/>
        <dsp:cNvSpPr/>
      </dsp:nvSpPr>
      <dsp:spPr>
        <a:xfrm>
          <a:off x="1315473" y="2729"/>
          <a:ext cx="2190289" cy="6389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t>Internal Audiences</a:t>
          </a:r>
          <a:endParaRPr lang="en-GB" sz="2000" kern="1200" dirty="0"/>
        </a:p>
      </dsp:txBody>
      <dsp:txXfrm>
        <a:off x="1315473" y="2729"/>
        <a:ext cx="2190289" cy="638922"/>
      </dsp:txXfrm>
    </dsp:sp>
    <dsp:sp modelId="{B0BD07C4-CEFD-BC4B-9C42-0F5A6BABBC5C}">
      <dsp:nvSpPr>
        <dsp:cNvPr id="0" name=""/>
        <dsp:cNvSpPr/>
      </dsp:nvSpPr>
      <dsp:spPr>
        <a:xfrm>
          <a:off x="1534502" y="641652"/>
          <a:ext cx="219028" cy="1488912"/>
        </a:xfrm>
        <a:custGeom>
          <a:avLst/>
          <a:gdLst/>
          <a:ahLst/>
          <a:cxnLst/>
          <a:rect l="0" t="0" r="0" b="0"/>
          <a:pathLst>
            <a:path>
              <a:moveTo>
                <a:pt x="0" y="0"/>
              </a:moveTo>
              <a:lnTo>
                <a:pt x="0" y="1488912"/>
              </a:lnTo>
              <a:lnTo>
                <a:pt x="219028" y="1488912"/>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E6A40C-D67C-114B-BB21-13A7A84F6BB0}">
      <dsp:nvSpPr>
        <dsp:cNvPr id="0" name=""/>
        <dsp:cNvSpPr/>
      </dsp:nvSpPr>
      <dsp:spPr>
        <a:xfrm>
          <a:off x="1753531" y="1137956"/>
          <a:ext cx="3176346" cy="198521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GB" sz="1600" b="1" kern="1200" dirty="0" smtClean="0"/>
            <a:t>Current students</a:t>
          </a:r>
          <a:endParaRPr lang="en-GB" sz="1600" kern="1200" dirty="0"/>
        </a:p>
        <a:p>
          <a:pPr marL="114300" lvl="1" indent="-114300" algn="l" defTabSz="533400" rtl="0">
            <a:lnSpc>
              <a:spcPct val="90000"/>
            </a:lnSpc>
            <a:spcBef>
              <a:spcPct val="0"/>
            </a:spcBef>
            <a:spcAft>
              <a:spcPct val="15000"/>
            </a:spcAft>
            <a:buChar char="••"/>
          </a:pPr>
          <a:r>
            <a:rPr lang="en-GB" sz="1200" kern="1200" dirty="0" smtClean="0"/>
            <a:t>What’s happening around the University and University procedures (programme regulations, enrolment, graduation…) </a:t>
          </a:r>
          <a:endParaRPr lang="en-GB" sz="1200" kern="1200" dirty="0"/>
        </a:p>
        <a:p>
          <a:pPr marL="114300" lvl="1" indent="-114300" algn="l" defTabSz="533400">
            <a:lnSpc>
              <a:spcPct val="90000"/>
            </a:lnSpc>
            <a:spcBef>
              <a:spcPct val="0"/>
            </a:spcBef>
            <a:spcAft>
              <a:spcPct val="15000"/>
            </a:spcAft>
            <a:buChar char="••"/>
          </a:pPr>
          <a:r>
            <a:rPr lang="en-GB" sz="1200" kern="1200" smtClean="0"/>
            <a:t>Academic support (library, ilearn, Banner…)</a:t>
          </a:r>
          <a:endParaRPr lang="en-US" sz="1200" kern="1200"/>
        </a:p>
        <a:p>
          <a:pPr marL="114300" lvl="1" indent="-114300" algn="l" defTabSz="533400">
            <a:lnSpc>
              <a:spcPct val="90000"/>
            </a:lnSpc>
            <a:spcBef>
              <a:spcPct val="0"/>
            </a:spcBef>
            <a:spcAft>
              <a:spcPct val="15000"/>
            </a:spcAft>
            <a:buChar char="••"/>
          </a:pPr>
          <a:r>
            <a:rPr lang="en-GB" sz="1200" kern="1200" smtClean="0"/>
            <a:t>Other areas of support (financial, health, accommodation…) </a:t>
          </a:r>
          <a:endParaRPr lang="en-US" sz="1200" kern="1200"/>
        </a:p>
        <a:p>
          <a:pPr marL="114300" lvl="1" indent="-114300" algn="l" defTabSz="533400">
            <a:lnSpc>
              <a:spcPct val="90000"/>
            </a:lnSpc>
            <a:spcBef>
              <a:spcPct val="0"/>
            </a:spcBef>
            <a:spcAft>
              <a:spcPct val="15000"/>
            </a:spcAft>
            <a:buChar char="••"/>
          </a:pPr>
          <a:r>
            <a:rPr lang="en-GB" sz="1200" kern="1200" smtClean="0"/>
            <a:t>Transactional facilities (payment of bills, printing.)</a:t>
          </a:r>
          <a:endParaRPr lang="en-US" sz="1200" kern="1200"/>
        </a:p>
      </dsp:txBody>
      <dsp:txXfrm>
        <a:off x="1753531" y="1137956"/>
        <a:ext cx="3176346" cy="1985216"/>
      </dsp:txXfrm>
    </dsp:sp>
    <dsp:sp modelId="{E51B9097-FD15-7F4F-BFFB-4EC3D5FCDD61}">
      <dsp:nvSpPr>
        <dsp:cNvPr id="0" name=""/>
        <dsp:cNvSpPr/>
      </dsp:nvSpPr>
      <dsp:spPr>
        <a:xfrm>
          <a:off x="1534502" y="641652"/>
          <a:ext cx="219028" cy="3970433"/>
        </a:xfrm>
        <a:custGeom>
          <a:avLst/>
          <a:gdLst/>
          <a:ahLst/>
          <a:cxnLst/>
          <a:rect l="0" t="0" r="0" b="0"/>
          <a:pathLst>
            <a:path>
              <a:moveTo>
                <a:pt x="0" y="0"/>
              </a:moveTo>
              <a:lnTo>
                <a:pt x="0" y="3970433"/>
              </a:lnTo>
              <a:lnTo>
                <a:pt x="219028" y="3970433"/>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D36016-E80A-9E40-89E7-DCD822E7B69D}">
      <dsp:nvSpPr>
        <dsp:cNvPr id="0" name=""/>
        <dsp:cNvSpPr/>
      </dsp:nvSpPr>
      <dsp:spPr>
        <a:xfrm>
          <a:off x="1753531" y="3619477"/>
          <a:ext cx="3176346" cy="198521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GB" sz="1600" b="1" kern="1200" dirty="0" smtClean="0"/>
            <a:t>Faculty</a:t>
          </a:r>
          <a:endParaRPr lang="en-GB" sz="1600" kern="1200" dirty="0"/>
        </a:p>
        <a:p>
          <a:pPr marL="114300" lvl="1" indent="-114300" algn="l" defTabSz="533400" rtl="0">
            <a:lnSpc>
              <a:spcPct val="90000"/>
            </a:lnSpc>
            <a:spcBef>
              <a:spcPct val="0"/>
            </a:spcBef>
            <a:spcAft>
              <a:spcPct val="15000"/>
            </a:spcAft>
            <a:buChar char="••"/>
          </a:pPr>
          <a:r>
            <a:rPr lang="en-GB" sz="1200" kern="1200" dirty="0" smtClean="0"/>
            <a:t>What’s happening around the University and University procedures (news, events, …)</a:t>
          </a:r>
          <a:endParaRPr lang="en-GB" sz="1200" kern="1200" dirty="0"/>
        </a:p>
        <a:p>
          <a:pPr marL="114300" lvl="1" indent="-114300" algn="l" defTabSz="533400">
            <a:lnSpc>
              <a:spcPct val="90000"/>
            </a:lnSpc>
            <a:spcBef>
              <a:spcPct val="0"/>
            </a:spcBef>
            <a:spcAft>
              <a:spcPct val="15000"/>
            </a:spcAft>
            <a:buChar char="••"/>
          </a:pPr>
          <a:r>
            <a:rPr lang="en-GB" sz="1200" kern="1200" smtClean="0"/>
            <a:t>Accessing online services work-based resources (faculty online profile, email, blackboard/iLearn, library, banner)</a:t>
          </a:r>
          <a:endParaRPr lang="en-US" sz="1200" kern="1200"/>
        </a:p>
        <a:p>
          <a:pPr marL="114300" lvl="1" indent="-114300" algn="l" defTabSz="533400">
            <a:lnSpc>
              <a:spcPct val="90000"/>
            </a:lnSpc>
            <a:spcBef>
              <a:spcPct val="0"/>
            </a:spcBef>
            <a:spcAft>
              <a:spcPct val="15000"/>
            </a:spcAft>
            <a:buChar char="••"/>
          </a:pPr>
          <a:r>
            <a:rPr lang="en-GB" sz="1200" kern="1200" smtClean="0"/>
            <a:t>Contacts  Private or public website?</a:t>
          </a:r>
          <a:endParaRPr lang="en-US" sz="1200" kern="1200"/>
        </a:p>
        <a:p>
          <a:pPr marL="114300" lvl="1" indent="-114300" algn="l" defTabSz="533400" rtl="0">
            <a:lnSpc>
              <a:spcPct val="90000"/>
            </a:lnSpc>
            <a:spcBef>
              <a:spcPct val="0"/>
            </a:spcBef>
            <a:spcAft>
              <a:spcPct val="15000"/>
            </a:spcAft>
            <a:buChar char="••"/>
          </a:pPr>
          <a:endParaRPr lang="en-GB" sz="1200" b="1" kern="1200" dirty="0" smtClean="0"/>
        </a:p>
      </dsp:txBody>
      <dsp:txXfrm>
        <a:off x="1753531" y="3619477"/>
        <a:ext cx="3176346" cy="198521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CF51C-3954-5B4A-A5C6-3A413CEE3F21}">
      <dsp:nvSpPr>
        <dsp:cNvPr id="0" name=""/>
        <dsp:cNvSpPr/>
      </dsp:nvSpPr>
      <dsp:spPr>
        <a:xfrm>
          <a:off x="754379" y="0"/>
          <a:ext cx="8549640" cy="3603812"/>
        </a:xfrm>
        <a:prstGeom prst="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EF13D07F-AFD2-3642-BCA2-0E3628B885A4}">
      <dsp:nvSpPr>
        <dsp:cNvPr id="0" name=""/>
        <dsp:cNvSpPr/>
      </dsp:nvSpPr>
      <dsp:spPr>
        <a:xfrm>
          <a:off x="5034" y="1081143"/>
          <a:ext cx="2421284" cy="144152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Programs or degrees that have capacity for students and need an enrolment boost.</a:t>
          </a:r>
          <a:endParaRPr lang="en-GB" sz="1400" kern="1200"/>
        </a:p>
      </dsp:txBody>
      <dsp:txXfrm>
        <a:off x="5034" y="1081143"/>
        <a:ext cx="2421284" cy="1441524"/>
      </dsp:txXfrm>
    </dsp:sp>
    <dsp:sp modelId="{CEEC693E-57F0-2A45-8D7E-89159F19373D}">
      <dsp:nvSpPr>
        <dsp:cNvPr id="0" name=""/>
        <dsp:cNvSpPr/>
      </dsp:nvSpPr>
      <dsp:spPr>
        <a:xfrm>
          <a:off x="2547383" y="1081143"/>
          <a:ext cx="2421284" cy="144152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New programs or degrees that you need to build awareness for.</a:t>
          </a:r>
          <a:endParaRPr lang="en-GB" sz="1400" kern="1200"/>
        </a:p>
      </dsp:txBody>
      <dsp:txXfrm>
        <a:off x="2547383" y="1081143"/>
        <a:ext cx="2421284" cy="1441524"/>
      </dsp:txXfrm>
    </dsp:sp>
    <dsp:sp modelId="{21BCD861-B486-8F43-AF74-F59C59ED11F2}">
      <dsp:nvSpPr>
        <dsp:cNvPr id="0" name=""/>
        <dsp:cNvSpPr/>
      </dsp:nvSpPr>
      <dsp:spPr>
        <a:xfrm>
          <a:off x="5089732" y="1081143"/>
          <a:ext cx="2421284" cy="144152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Programs or degrees that are more unique to AUS and therefore have less competition for search results from competing campuses.</a:t>
          </a:r>
          <a:endParaRPr lang="en-GB" sz="1400" kern="1200"/>
        </a:p>
      </dsp:txBody>
      <dsp:txXfrm>
        <a:off x="5089732" y="1081143"/>
        <a:ext cx="2421284" cy="1441524"/>
      </dsp:txXfrm>
    </dsp:sp>
    <dsp:sp modelId="{68ADF219-9E13-914E-92B3-04227C76F00B}">
      <dsp:nvSpPr>
        <dsp:cNvPr id="0" name=""/>
        <dsp:cNvSpPr/>
      </dsp:nvSpPr>
      <dsp:spPr>
        <a:xfrm>
          <a:off x="7632081" y="1081143"/>
          <a:ext cx="2421284" cy="144152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smtClean="0"/>
            <a:t>Popular programs and degrees that will have large numbers of students searching for them (e.g. Business, Mas Communications, Civil). </a:t>
          </a:r>
          <a:endParaRPr lang="en-GB" sz="1400" kern="1200"/>
        </a:p>
      </dsp:txBody>
      <dsp:txXfrm>
        <a:off x="7632081" y="1081143"/>
        <a:ext cx="2421284" cy="144152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B051E0-DE2E-4F44-95E1-AE20FB94AECB}">
      <dsp:nvSpPr>
        <dsp:cNvPr id="0" name=""/>
        <dsp:cNvSpPr/>
      </dsp:nvSpPr>
      <dsp:spPr>
        <a:xfrm>
          <a:off x="754379" y="0"/>
          <a:ext cx="8549640" cy="3496235"/>
        </a:xfrm>
        <a:prstGeom prst="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7DEFA93-A3F7-884E-85DE-5C56C75DC82C}">
      <dsp:nvSpPr>
        <dsp:cNvPr id="0" name=""/>
        <dsp:cNvSpPr/>
      </dsp:nvSpPr>
      <dsp:spPr>
        <a:xfrm>
          <a:off x="340846" y="1048870"/>
          <a:ext cx="3017520" cy="139849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Collaboration and Connecting with Students</a:t>
          </a:r>
          <a:endParaRPr lang="en-GB" sz="1600" kern="1200"/>
        </a:p>
      </dsp:txBody>
      <dsp:txXfrm>
        <a:off x="340846" y="1048870"/>
        <a:ext cx="3017520" cy="1398494"/>
      </dsp:txXfrm>
    </dsp:sp>
    <dsp:sp modelId="{D5D65551-A5DB-694B-8992-56C8AC9DB0F1}">
      <dsp:nvSpPr>
        <dsp:cNvPr id="0" name=""/>
        <dsp:cNvSpPr/>
      </dsp:nvSpPr>
      <dsp:spPr>
        <a:xfrm>
          <a:off x="3520439" y="1048870"/>
          <a:ext cx="3017520" cy="139849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Helping Alumni Find Jobs.</a:t>
          </a:r>
          <a:endParaRPr lang="en-GB" sz="1600" kern="1200"/>
        </a:p>
      </dsp:txBody>
      <dsp:txXfrm>
        <a:off x="3520439" y="1048870"/>
        <a:ext cx="3017520" cy="1398494"/>
      </dsp:txXfrm>
    </dsp:sp>
    <dsp:sp modelId="{FB7C356A-4BDE-4440-ADC7-D944301F19D5}">
      <dsp:nvSpPr>
        <dsp:cNvPr id="0" name=""/>
        <dsp:cNvSpPr/>
      </dsp:nvSpPr>
      <dsp:spPr>
        <a:xfrm>
          <a:off x="6700033" y="1048870"/>
          <a:ext cx="3017520" cy="1398494"/>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Social Media Hub: Social media is a great way of keeping up with all the latest news from the American university of Sharjah.</a:t>
          </a:r>
          <a:endParaRPr lang="en-GB" sz="1600" kern="1200"/>
        </a:p>
      </dsp:txBody>
      <dsp:txXfrm>
        <a:off x="6700033" y="1048870"/>
        <a:ext cx="3017520" cy="1398494"/>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FDF05E-8283-3A49-BDDA-77CDA05DD443}">
      <dsp:nvSpPr>
        <dsp:cNvPr id="0" name=""/>
        <dsp:cNvSpPr/>
      </dsp:nvSpPr>
      <dsp:spPr>
        <a:xfrm>
          <a:off x="2695" y="915156"/>
          <a:ext cx="4164806" cy="1665922"/>
        </a:xfrm>
        <a:prstGeom prst="chevron">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GB" sz="4000" kern="1200" dirty="0" smtClean="0"/>
            <a:t>Online Marketing</a:t>
          </a:r>
          <a:endParaRPr lang="en-GB" sz="4000" kern="1200" dirty="0"/>
        </a:p>
      </dsp:txBody>
      <dsp:txXfrm>
        <a:off x="2695" y="915156"/>
        <a:ext cx="4164806" cy="1665922"/>
      </dsp:txXfrm>
    </dsp:sp>
    <dsp:sp modelId="{9F373938-5A1E-6043-9213-CAF57EF608DC}">
      <dsp:nvSpPr>
        <dsp:cNvPr id="0" name=""/>
        <dsp:cNvSpPr/>
      </dsp:nvSpPr>
      <dsp:spPr>
        <a:xfrm>
          <a:off x="3626076" y="1056759"/>
          <a:ext cx="3456789" cy="1382715"/>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GB" sz="1500" b="0" kern="1200" dirty="0" smtClean="0"/>
            <a:t>Relationship-building and Improving user-experience</a:t>
          </a:r>
          <a:endParaRPr lang="en-GB" sz="1500" b="0" kern="1200" dirty="0"/>
        </a:p>
      </dsp:txBody>
      <dsp:txXfrm>
        <a:off x="3626076" y="1056759"/>
        <a:ext cx="3456789" cy="1382715"/>
      </dsp:txXfrm>
    </dsp:sp>
    <dsp:sp modelId="{79D204C9-C7F4-2243-BBAA-1F8D00DF19EF}">
      <dsp:nvSpPr>
        <dsp:cNvPr id="0" name=""/>
        <dsp:cNvSpPr/>
      </dsp:nvSpPr>
      <dsp:spPr>
        <a:xfrm>
          <a:off x="6598915" y="1056759"/>
          <a:ext cx="3456789" cy="1382715"/>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GB" sz="1500" kern="1200" smtClean="0"/>
            <a:t>The capacity of AUS web presence to build and maintain effective relationships with stakeholders to be improved</a:t>
          </a:r>
          <a:endParaRPr lang="en-GB" sz="1500" kern="1200"/>
        </a:p>
      </dsp:txBody>
      <dsp:txXfrm>
        <a:off x="6598915" y="1056759"/>
        <a:ext cx="3456789" cy="138271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FDF05E-8283-3A49-BDDA-77CDA05DD443}">
      <dsp:nvSpPr>
        <dsp:cNvPr id="0" name=""/>
        <dsp:cNvSpPr/>
      </dsp:nvSpPr>
      <dsp:spPr>
        <a:xfrm>
          <a:off x="2695" y="915156"/>
          <a:ext cx="4164806" cy="1665922"/>
        </a:xfrm>
        <a:prstGeom prst="chevron">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GB" sz="2500" u="none" kern="1200" dirty="0" smtClean="0"/>
            <a:t>Internal communications and service delivery</a:t>
          </a:r>
          <a:endParaRPr lang="en-GB" sz="2500" u="none" kern="1200" dirty="0"/>
        </a:p>
      </dsp:txBody>
      <dsp:txXfrm>
        <a:off x="2695" y="915156"/>
        <a:ext cx="4164806" cy="1665922"/>
      </dsp:txXfrm>
    </dsp:sp>
    <dsp:sp modelId="{A58E61CE-B783-2E4D-94FE-931FAA16C686}">
      <dsp:nvSpPr>
        <dsp:cNvPr id="0" name=""/>
        <dsp:cNvSpPr/>
      </dsp:nvSpPr>
      <dsp:spPr>
        <a:xfrm>
          <a:off x="3626076" y="1056759"/>
          <a:ext cx="3456789" cy="1382715"/>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b="0" kern="1200" dirty="0" smtClean="0"/>
            <a:t>Internal communications &amp; Structure</a:t>
          </a:r>
          <a:endParaRPr lang="en-GB" sz="2100" b="0" kern="1200" dirty="0"/>
        </a:p>
      </dsp:txBody>
      <dsp:txXfrm>
        <a:off x="3626076" y="1056759"/>
        <a:ext cx="3456789" cy="1382715"/>
      </dsp:txXfrm>
    </dsp:sp>
    <dsp:sp modelId="{79D204C9-C7F4-2243-BBAA-1F8D00DF19EF}">
      <dsp:nvSpPr>
        <dsp:cNvPr id="0" name=""/>
        <dsp:cNvSpPr/>
      </dsp:nvSpPr>
      <dsp:spPr>
        <a:xfrm>
          <a:off x="6598915" y="1056759"/>
          <a:ext cx="3456789" cy="1382715"/>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b="0" kern="1200" dirty="0" smtClean="0"/>
            <a:t>Functionality</a:t>
          </a:r>
          <a:endParaRPr lang="en-GB" sz="2100" b="0" kern="1200" dirty="0"/>
        </a:p>
      </dsp:txBody>
      <dsp:txXfrm>
        <a:off x="6598915" y="1056759"/>
        <a:ext cx="3456789" cy="138271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FDF05E-8283-3A49-BDDA-77CDA05DD443}">
      <dsp:nvSpPr>
        <dsp:cNvPr id="0" name=""/>
        <dsp:cNvSpPr/>
      </dsp:nvSpPr>
      <dsp:spPr>
        <a:xfrm>
          <a:off x="1211" y="1526177"/>
          <a:ext cx="2488024" cy="995209"/>
        </a:xfrm>
        <a:prstGeom prst="chevron">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GB" sz="2300" b="0" kern="1200" dirty="0" smtClean="0"/>
            <a:t>Create content strategy</a:t>
          </a:r>
          <a:endParaRPr lang="en-GB" sz="2300" b="0" u="none" kern="1200" dirty="0"/>
        </a:p>
      </dsp:txBody>
      <dsp:txXfrm>
        <a:off x="1211" y="1526177"/>
        <a:ext cx="2488024" cy="995209"/>
      </dsp:txXfrm>
    </dsp:sp>
    <dsp:sp modelId="{A58E61CE-B783-2E4D-94FE-931FAA16C686}">
      <dsp:nvSpPr>
        <dsp:cNvPr id="0" name=""/>
        <dsp:cNvSpPr/>
      </dsp:nvSpPr>
      <dsp:spPr>
        <a:xfrm>
          <a:off x="2165792" y="1610770"/>
          <a:ext cx="2065060" cy="8260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GB" sz="1100" kern="1200" dirty="0" smtClean="0"/>
            <a:t>Make it easy and efficient</a:t>
          </a:r>
          <a:endParaRPr lang="en-GB" sz="1100" b="0" kern="1200" dirty="0"/>
        </a:p>
      </dsp:txBody>
      <dsp:txXfrm>
        <a:off x="2165792" y="1610770"/>
        <a:ext cx="2065060" cy="826024"/>
      </dsp:txXfrm>
    </dsp:sp>
    <dsp:sp modelId="{79D204C9-C7F4-2243-BBAA-1F8D00DF19EF}">
      <dsp:nvSpPr>
        <dsp:cNvPr id="0" name=""/>
        <dsp:cNvSpPr/>
      </dsp:nvSpPr>
      <dsp:spPr>
        <a:xfrm>
          <a:off x="3941743" y="1610770"/>
          <a:ext cx="2065060" cy="8260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GB" sz="1100" kern="1200" dirty="0" smtClean="0"/>
            <a:t>Ensure content is focused</a:t>
          </a:r>
          <a:endParaRPr lang="en-GB" sz="1100" b="0" kern="1200" dirty="0"/>
        </a:p>
      </dsp:txBody>
      <dsp:txXfrm>
        <a:off x="3941743" y="1610770"/>
        <a:ext cx="2065060" cy="826024"/>
      </dsp:txXfrm>
    </dsp:sp>
    <dsp:sp modelId="{C258209F-9209-7B44-A644-F7C728FE919D}">
      <dsp:nvSpPr>
        <dsp:cNvPr id="0" name=""/>
        <dsp:cNvSpPr/>
      </dsp:nvSpPr>
      <dsp:spPr>
        <a:xfrm>
          <a:off x="5717695" y="1610770"/>
          <a:ext cx="2065060" cy="8260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GB" sz="1100" kern="1200" dirty="0" smtClean="0"/>
            <a:t>Figure out what content AUS have, what AUS need, and what AUS can eliminate</a:t>
          </a:r>
        </a:p>
      </dsp:txBody>
      <dsp:txXfrm>
        <a:off x="5717695" y="1610770"/>
        <a:ext cx="2065060" cy="826024"/>
      </dsp:txXfrm>
    </dsp:sp>
    <dsp:sp modelId="{CB4C244E-2847-9547-828F-8623F1A094F1}">
      <dsp:nvSpPr>
        <dsp:cNvPr id="0" name=""/>
        <dsp:cNvSpPr/>
      </dsp:nvSpPr>
      <dsp:spPr>
        <a:xfrm>
          <a:off x="7493647" y="1610770"/>
          <a:ext cx="2065060" cy="8260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GB" sz="1100" kern="1200" dirty="0" smtClean="0"/>
            <a:t>Identify how AUS new content will be structured and prioritized</a:t>
          </a:r>
        </a:p>
      </dsp:txBody>
      <dsp:txXfrm>
        <a:off x="7493647" y="1610770"/>
        <a:ext cx="2065060" cy="826024"/>
      </dsp:txXfrm>
    </dsp:sp>
    <dsp:sp modelId="{8434D589-1349-EE4B-9B29-92457A92EF6A}">
      <dsp:nvSpPr>
        <dsp:cNvPr id="0" name=""/>
        <dsp:cNvSpPr/>
      </dsp:nvSpPr>
      <dsp:spPr>
        <a:xfrm>
          <a:off x="9269598" y="1610770"/>
          <a:ext cx="2065060" cy="8260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GB" sz="1100" kern="1200" dirty="0" smtClean="0"/>
            <a:t>Clear workflow</a:t>
          </a:r>
        </a:p>
      </dsp:txBody>
      <dsp:txXfrm>
        <a:off x="9269598" y="1610770"/>
        <a:ext cx="2065060" cy="8260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5ABB7-59D7-4345-A212-4A716C1713A9}">
      <dsp:nvSpPr>
        <dsp:cNvPr id="0" name=""/>
        <dsp:cNvSpPr/>
      </dsp:nvSpPr>
      <dsp:spPr>
        <a:xfrm>
          <a:off x="2532724" y="0"/>
          <a:ext cx="4476257" cy="4476257"/>
        </a:xfrm>
        <a:prstGeom prst="triangl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40E8996F-097E-A647-B049-7F47484E104B}">
      <dsp:nvSpPr>
        <dsp:cNvPr id="0" name=""/>
        <dsp:cNvSpPr/>
      </dsp:nvSpPr>
      <dsp:spPr>
        <a:xfrm>
          <a:off x="3168771" y="450029"/>
          <a:ext cx="2909567" cy="105961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External audiences in particular found it difficult to navigate to relevant areas of the website using the options contained in the primary navigation area. </a:t>
          </a:r>
          <a:endParaRPr lang="en-US" sz="1000" kern="1200" dirty="0"/>
        </a:p>
      </dsp:txBody>
      <dsp:txXfrm>
        <a:off x="3168771" y="450029"/>
        <a:ext cx="2909567" cy="1059613"/>
      </dsp:txXfrm>
    </dsp:sp>
    <dsp:sp modelId="{47583082-A8CB-FB4F-B90B-5F7795EDAD4B}">
      <dsp:nvSpPr>
        <dsp:cNvPr id="0" name=""/>
        <dsp:cNvSpPr/>
      </dsp:nvSpPr>
      <dsp:spPr>
        <a:xfrm>
          <a:off x="3168771" y="1642095"/>
          <a:ext cx="2909567" cy="105961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smtClean="0"/>
            <a:t>Future students as audience have the same referred point </a:t>
          </a:r>
          <a:endParaRPr lang="en-US" sz="1000" kern="1200"/>
        </a:p>
      </dsp:txBody>
      <dsp:txXfrm>
        <a:off x="3168771" y="1642095"/>
        <a:ext cx="2909567" cy="1059613"/>
      </dsp:txXfrm>
    </dsp:sp>
    <dsp:sp modelId="{9857D75C-84C6-C740-A72A-126008AB1498}">
      <dsp:nvSpPr>
        <dsp:cNvPr id="0" name=""/>
        <dsp:cNvSpPr/>
      </dsp:nvSpPr>
      <dsp:spPr>
        <a:xfrm>
          <a:off x="3168771" y="2834161"/>
          <a:ext cx="2909567" cy="105961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smtClean="0"/>
            <a:t>The </a:t>
          </a:r>
          <a:r>
            <a:rPr lang="en-GB" sz="1000" kern="1200" dirty="0" smtClean="0"/>
            <a:t>lack of a dedicated 'current students' section within the publicly accessible areas of the site (excluding the sub-section under ‘On Campus’) led to some confusion when trying to locate the university.</a:t>
          </a:r>
          <a:endParaRPr lang="en-US" sz="1000" kern="1200" dirty="0"/>
        </a:p>
      </dsp:txBody>
      <dsp:txXfrm>
        <a:off x="3168771" y="2834161"/>
        <a:ext cx="2909567" cy="10596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80BCAF-846F-8F4B-AD16-0508C8C31065}">
      <dsp:nvSpPr>
        <dsp:cNvPr id="0" name=""/>
        <dsp:cNvSpPr/>
      </dsp:nvSpPr>
      <dsp:spPr>
        <a:xfrm>
          <a:off x="754379" y="0"/>
          <a:ext cx="8549640" cy="4050792"/>
        </a:xfrm>
        <a:prstGeom prst="rightArrow">
          <a:avLst/>
        </a:prstGeom>
        <a:solidFill>
          <a:schemeClr val="accent1">
            <a:tint val="4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E0CB63EC-1904-F24B-9562-CC81BE779EAD}">
      <dsp:nvSpPr>
        <dsp:cNvPr id="0" name=""/>
        <dsp:cNvSpPr/>
      </dsp:nvSpPr>
      <dsp:spPr>
        <a:xfrm>
          <a:off x="340846" y="1215237"/>
          <a:ext cx="3017520"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The new strategy will help to implement a system whereby audiences are identified. </a:t>
          </a:r>
          <a:endParaRPr lang="en-GB" sz="1900" kern="1200" dirty="0"/>
        </a:p>
      </dsp:txBody>
      <dsp:txXfrm>
        <a:off x="340846" y="1215237"/>
        <a:ext cx="3017520" cy="1620316"/>
      </dsp:txXfrm>
    </dsp:sp>
    <dsp:sp modelId="{0F56AF49-8A6A-CD49-AF7F-6285C675C2F6}">
      <dsp:nvSpPr>
        <dsp:cNvPr id="0" name=""/>
        <dsp:cNvSpPr/>
      </dsp:nvSpPr>
      <dsp:spPr>
        <a:xfrm>
          <a:off x="3520439" y="1215237"/>
          <a:ext cx="3017520"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Knowledge of the University structure is required to quickly locate department- related information.</a:t>
          </a:r>
          <a:endParaRPr lang="en-GB" sz="1900" kern="1200"/>
        </a:p>
      </dsp:txBody>
      <dsp:txXfrm>
        <a:off x="3520439" y="1215237"/>
        <a:ext cx="3017520" cy="1620316"/>
      </dsp:txXfrm>
    </dsp:sp>
    <dsp:sp modelId="{09880D48-CEF8-E444-81CB-6792D992440D}">
      <dsp:nvSpPr>
        <dsp:cNvPr id="0" name=""/>
        <dsp:cNvSpPr/>
      </dsp:nvSpPr>
      <dsp:spPr>
        <a:xfrm>
          <a:off x="6700033" y="1215237"/>
          <a:ext cx="3017520" cy="1620316"/>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smtClean="0"/>
            <a:t>The current CMS is not interactive and has complicated user experience. </a:t>
          </a:r>
          <a:endParaRPr lang="en-GB" sz="1900" kern="1200"/>
        </a:p>
      </dsp:txBody>
      <dsp:txXfrm>
        <a:off x="6700033" y="1215237"/>
        <a:ext cx="3017520" cy="16203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925A04-5D53-BF44-8E4B-B13F12BD98FD}">
      <dsp:nvSpPr>
        <dsp:cNvPr id="0" name=""/>
        <dsp:cNvSpPr/>
      </dsp:nvSpPr>
      <dsp:spPr>
        <a:xfrm>
          <a:off x="-4579392" y="-702136"/>
          <a:ext cx="5455064" cy="5455064"/>
        </a:xfrm>
        <a:prstGeom prst="blockArc">
          <a:avLst>
            <a:gd name="adj1" fmla="val 18900000"/>
            <a:gd name="adj2" fmla="val 2700000"/>
            <a:gd name="adj3" fmla="val 396"/>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14289C-DBB2-F645-837D-B9338EC0E3B8}">
      <dsp:nvSpPr>
        <dsp:cNvPr id="0" name=""/>
        <dsp:cNvSpPr/>
      </dsp:nvSpPr>
      <dsp:spPr>
        <a:xfrm>
          <a:off x="563172" y="405079"/>
          <a:ext cx="9440249" cy="810158"/>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3063" tIns="35560" rIns="35560" bIns="35560" numCol="1" spcCol="1270" anchor="t" anchorCtr="0">
          <a:noAutofit/>
        </a:bodyPr>
        <a:lstStyle/>
        <a:p>
          <a:pPr lvl="0" algn="l" defTabSz="622300" rtl="0">
            <a:lnSpc>
              <a:spcPct val="90000"/>
            </a:lnSpc>
            <a:spcBef>
              <a:spcPct val="0"/>
            </a:spcBef>
            <a:spcAft>
              <a:spcPct val="35000"/>
            </a:spcAft>
          </a:pPr>
          <a:r>
            <a:rPr lang="en-GB" sz="1400" kern="1200" dirty="0" smtClean="0"/>
            <a:t>Streamlines publishing of material </a:t>
          </a:r>
          <a:endParaRPr lang="en-GB" sz="1400" kern="1200" dirty="0"/>
        </a:p>
        <a:p>
          <a:pPr marL="57150" lvl="1" indent="-57150" algn="l" defTabSz="488950" rtl="0">
            <a:lnSpc>
              <a:spcPct val="90000"/>
            </a:lnSpc>
            <a:spcBef>
              <a:spcPct val="0"/>
            </a:spcBef>
            <a:spcAft>
              <a:spcPct val="15000"/>
            </a:spcAft>
            <a:buChar char="••"/>
          </a:pPr>
          <a:r>
            <a:rPr lang="en-GB" sz="1100" kern="1200" smtClean="0"/>
            <a:t>Facilitates the publishing of information in an easy manner without a requirement for in-depth technical knowledge. For example, publishing information to the web will not require an understanding of HTML or experience in Drupal configuration. </a:t>
          </a:r>
          <a:endParaRPr lang="en-GB" sz="1100" kern="1200"/>
        </a:p>
      </dsp:txBody>
      <dsp:txXfrm>
        <a:off x="563172" y="405079"/>
        <a:ext cx="9440249" cy="810158"/>
      </dsp:txXfrm>
    </dsp:sp>
    <dsp:sp modelId="{A6B36B1C-DBDE-524C-922B-5E0C990E385F}">
      <dsp:nvSpPr>
        <dsp:cNvPr id="0" name=""/>
        <dsp:cNvSpPr/>
      </dsp:nvSpPr>
      <dsp:spPr>
        <a:xfrm>
          <a:off x="56823" y="303809"/>
          <a:ext cx="1012698" cy="101269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63AE3E-3399-CD41-8D39-0BFDCE09CCBF}">
      <dsp:nvSpPr>
        <dsp:cNvPr id="0" name=""/>
        <dsp:cNvSpPr/>
      </dsp:nvSpPr>
      <dsp:spPr>
        <a:xfrm>
          <a:off x="857665" y="1620316"/>
          <a:ext cx="9145756" cy="810158"/>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3063" tIns="35560" rIns="35560" bIns="35560" numCol="1" spcCol="1270" anchor="ctr" anchorCtr="0">
          <a:noAutofit/>
        </a:bodyPr>
        <a:lstStyle/>
        <a:p>
          <a:pPr lvl="0" algn="l" defTabSz="622300" rtl="0">
            <a:lnSpc>
              <a:spcPct val="90000"/>
            </a:lnSpc>
            <a:spcBef>
              <a:spcPct val="0"/>
            </a:spcBef>
            <a:spcAft>
              <a:spcPct val="35000"/>
            </a:spcAft>
          </a:pPr>
          <a:r>
            <a:rPr lang="en-GB" sz="1400" kern="1200" smtClean="0"/>
            <a:t>Has effective content which is well presented and addresses audience needs.</a:t>
          </a:r>
          <a:endParaRPr lang="en-GB" sz="1400" kern="1200"/>
        </a:p>
      </dsp:txBody>
      <dsp:txXfrm>
        <a:off x="857665" y="1620316"/>
        <a:ext cx="9145756" cy="810158"/>
      </dsp:txXfrm>
    </dsp:sp>
    <dsp:sp modelId="{065462CD-7039-BC47-A4DC-2E0422C6B991}">
      <dsp:nvSpPr>
        <dsp:cNvPr id="0" name=""/>
        <dsp:cNvSpPr/>
      </dsp:nvSpPr>
      <dsp:spPr>
        <a:xfrm>
          <a:off x="351316" y="1519047"/>
          <a:ext cx="1012698" cy="101269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CA4CE4-A5A3-FB42-9462-0FABAA36D9E7}">
      <dsp:nvSpPr>
        <dsp:cNvPr id="0" name=""/>
        <dsp:cNvSpPr/>
      </dsp:nvSpPr>
      <dsp:spPr>
        <a:xfrm>
          <a:off x="563172" y="2835554"/>
          <a:ext cx="9440249" cy="810158"/>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43063" tIns="35560" rIns="35560" bIns="35560" numCol="1" spcCol="1270" anchor="ctr" anchorCtr="0">
          <a:noAutofit/>
        </a:bodyPr>
        <a:lstStyle/>
        <a:p>
          <a:pPr lvl="0" algn="l" defTabSz="622300" rtl="0">
            <a:lnSpc>
              <a:spcPct val="90000"/>
            </a:lnSpc>
            <a:spcBef>
              <a:spcPct val="0"/>
            </a:spcBef>
            <a:spcAft>
              <a:spcPct val="35000"/>
            </a:spcAft>
          </a:pPr>
          <a:r>
            <a:rPr lang="en-GB" sz="1400" kern="1200" smtClean="0"/>
            <a:t>Presents a coherent image of university by delivering best online services and functionality through web-based applications.</a:t>
          </a:r>
          <a:endParaRPr lang="en-GB" sz="1400" kern="1200"/>
        </a:p>
      </dsp:txBody>
      <dsp:txXfrm>
        <a:off x="563172" y="2835554"/>
        <a:ext cx="9440249" cy="810158"/>
      </dsp:txXfrm>
    </dsp:sp>
    <dsp:sp modelId="{BE024D4B-F46D-474B-B7E3-0BCE54907162}">
      <dsp:nvSpPr>
        <dsp:cNvPr id="0" name=""/>
        <dsp:cNvSpPr/>
      </dsp:nvSpPr>
      <dsp:spPr>
        <a:xfrm>
          <a:off x="56823" y="2734284"/>
          <a:ext cx="1012698" cy="101269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487333-4349-A54E-B938-92C59C652D7F}">
      <dsp:nvSpPr>
        <dsp:cNvPr id="0" name=""/>
        <dsp:cNvSpPr/>
      </dsp:nvSpPr>
      <dsp:spPr>
        <a:xfrm>
          <a:off x="-4579392" y="-702136"/>
          <a:ext cx="5455064" cy="5455064"/>
        </a:xfrm>
        <a:prstGeom prst="blockArc">
          <a:avLst>
            <a:gd name="adj1" fmla="val 18900000"/>
            <a:gd name="adj2" fmla="val 2700000"/>
            <a:gd name="adj3" fmla="val 396"/>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D1011F-4FA0-BE4E-BF4E-96078A95B214}">
      <dsp:nvSpPr>
        <dsp:cNvPr id="0" name=""/>
        <dsp:cNvSpPr/>
      </dsp:nvSpPr>
      <dsp:spPr>
        <a:xfrm>
          <a:off x="327011" y="213314"/>
          <a:ext cx="9676410"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Quick and easy information retrieval.</a:t>
          </a:r>
          <a:endParaRPr lang="en-US" sz="1400" kern="1200" dirty="0"/>
        </a:p>
      </dsp:txBody>
      <dsp:txXfrm>
        <a:off x="327011" y="213314"/>
        <a:ext cx="9676410" cy="426467"/>
      </dsp:txXfrm>
    </dsp:sp>
    <dsp:sp modelId="{CBC649C9-0852-E048-9D07-4B5AD6872C36}">
      <dsp:nvSpPr>
        <dsp:cNvPr id="0" name=""/>
        <dsp:cNvSpPr/>
      </dsp:nvSpPr>
      <dsp:spPr>
        <a:xfrm>
          <a:off x="60469" y="160006"/>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B4178A-680A-8145-87E7-83CF7F07F32A}">
      <dsp:nvSpPr>
        <dsp:cNvPr id="0" name=""/>
        <dsp:cNvSpPr/>
      </dsp:nvSpPr>
      <dsp:spPr>
        <a:xfrm>
          <a:off x="677810" y="852934"/>
          <a:ext cx="9325611"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Internal and external visitors should be able to retrieve information.</a:t>
          </a:r>
          <a:endParaRPr lang="en-US" sz="1400" kern="1200" dirty="0"/>
        </a:p>
      </dsp:txBody>
      <dsp:txXfrm>
        <a:off x="677810" y="852934"/>
        <a:ext cx="9325611" cy="426467"/>
      </dsp:txXfrm>
    </dsp:sp>
    <dsp:sp modelId="{F8A150E0-B179-0045-A184-0A19389D22B9}">
      <dsp:nvSpPr>
        <dsp:cNvPr id="0" name=""/>
        <dsp:cNvSpPr/>
      </dsp:nvSpPr>
      <dsp:spPr>
        <a:xfrm>
          <a:off x="411268" y="799626"/>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E373BE-2AE9-704B-BB0F-688BC9F833F0}">
      <dsp:nvSpPr>
        <dsp:cNvPr id="0" name=""/>
        <dsp:cNvSpPr/>
      </dsp:nvSpPr>
      <dsp:spPr>
        <a:xfrm>
          <a:off x="838221" y="1492554"/>
          <a:ext cx="9165200"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Content irrespective of its format should be searchable.</a:t>
          </a:r>
          <a:endParaRPr lang="en-US" sz="1400" kern="1200" dirty="0"/>
        </a:p>
      </dsp:txBody>
      <dsp:txXfrm>
        <a:off x="838221" y="1492554"/>
        <a:ext cx="9165200" cy="426467"/>
      </dsp:txXfrm>
    </dsp:sp>
    <dsp:sp modelId="{12E4A539-903D-3E45-85A0-B2ECC7F05DFC}">
      <dsp:nvSpPr>
        <dsp:cNvPr id="0" name=""/>
        <dsp:cNvSpPr/>
      </dsp:nvSpPr>
      <dsp:spPr>
        <a:xfrm>
          <a:off x="571679" y="1439246"/>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74F0C-67A8-AC4C-9EE1-080892EB5A43}">
      <dsp:nvSpPr>
        <dsp:cNvPr id="0" name=""/>
        <dsp:cNvSpPr/>
      </dsp:nvSpPr>
      <dsp:spPr>
        <a:xfrm>
          <a:off x="838221" y="2131769"/>
          <a:ext cx="9165200"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Site navigation should reflect the needs of the visitor as opposed to the formal hierarchy of the institution.</a:t>
          </a:r>
          <a:endParaRPr lang="en-US" sz="1400" kern="1200" dirty="0"/>
        </a:p>
      </dsp:txBody>
      <dsp:txXfrm>
        <a:off x="838221" y="2131769"/>
        <a:ext cx="9165200" cy="426467"/>
      </dsp:txXfrm>
    </dsp:sp>
    <dsp:sp modelId="{AF90B48C-C08D-F14B-BED9-078F3D554A25}">
      <dsp:nvSpPr>
        <dsp:cNvPr id="0" name=""/>
        <dsp:cNvSpPr/>
      </dsp:nvSpPr>
      <dsp:spPr>
        <a:xfrm>
          <a:off x="571679" y="2078461"/>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9732BD-7C47-B84C-8C75-7D29CAE8CBE5}">
      <dsp:nvSpPr>
        <dsp:cNvPr id="0" name=""/>
        <dsp:cNvSpPr/>
      </dsp:nvSpPr>
      <dsp:spPr>
        <a:xfrm>
          <a:off x="677810" y="2771389"/>
          <a:ext cx="9325611"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To engage in continuous improvement of the usability and effectiveness of all AUS  web based services.</a:t>
          </a:r>
          <a:endParaRPr lang="en-US" sz="1400" kern="1200" dirty="0"/>
        </a:p>
      </dsp:txBody>
      <dsp:txXfrm>
        <a:off x="677810" y="2771389"/>
        <a:ext cx="9325611" cy="426467"/>
      </dsp:txXfrm>
    </dsp:sp>
    <dsp:sp modelId="{5F063F41-F9EA-B94E-B042-5CE2FC7D5EC4}">
      <dsp:nvSpPr>
        <dsp:cNvPr id="0" name=""/>
        <dsp:cNvSpPr/>
      </dsp:nvSpPr>
      <dsp:spPr>
        <a:xfrm>
          <a:off x="411268" y="2718081"/>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A50A2F-71BE-EA43-8C71-8D49DA8DF5E6}">
      <dsp:nvSpPr>
        <dsp:cNvPr id="0" name=""/>
        <dsp:cNvSpPr/>
      </dsp:nvSpPr>
      <dsp:spPr>
        <a:xfrm>
          <a:off x="327011" y="3411009"/>
          <a:ext cx="9676410" cy="426467"/>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338508"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Driving potential students to apply</a:t>
          </a:r>
          <a:endParaRPr lang="en-US" sz="1400" kern="1200" dirty="0"/>
        </a:p>
      </dsp:txBody>
      <dsp:txXfrm>
        <a:off x="327011" y="3411009"/>
        <a:ext cx="9676410" cy="426467"/>
      </dsp:txXfrm>
    </dsp:sp>
    <dsp:sp modelId="{CF39B45A-DB8B-5749-BF6D-CFAF4CBEF560}">
      <dsp:nvSpPr>
        <dsp:cNvPr id="0" name=""/>
        <dsp:cNvSpPr/>
      </dsp:nvSpPr>
      <dsp:spPr>
        <a:xfrm>
          <a:off x="60469" y="3357701"/>
          <a:ext cx="533084" cy="53308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1ED29-A434-9E4C-881A-6619DAE722F7}">
      <dsp:nvSpPr>
        <dsp:cNvPr id="0" name=""/>
        <dsp:cNvSpPr/>
      </dsp:nvSpPr>
      <dsp:spPr>
        <a:xfrm>
          <a:off x="-5351643" y="-819538"/>
          <a:ext cx="6372442" cy="6372442"/>
        </a:xfrm>
        <a:prstGeom prst="blockArc">
          <a:avLst>
            <a:gd name="adj1" fmla="val 18900000"/>
            <a:gd name="adj2" fmla="val 2700000"/>
            <a:gd name="adj3" fmla="val 339"/>
          </a:avLst>
        </a:pr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DAC840-4949-AD48-A069-E64D0D267B8F}">
      <dsp:nvSpPr>
        <dsp:cNvPr id="0" name=""/>
        <dsp:cNvSpPr/>
      </dsp:nvSpPr>
      <dsp:spPr>
        <a:xfrm>
          <a:off x="446391" y="295740"/>
          <a:ext cx="10635461" cy="59185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69789" tIns="40640" rIns="40640" bIns="40640" numCol="1" spcCol="1270" anchor="ctr" anchorCtr="0">
          <a:noAutofit/>
        </a:bodyPr>
        <a:lstStyle/>
        <a:p>
          <a:pPr lvl="0" algn="l" defTabSz="711200" rtl="0">
            <a:lnSpc>
              <a:spcPct val="90000"/>
            </a:lnSpc>
            <a:spcBef>
              <a:spcPct val="0"/>
            </a:spcBef>
            <a:spcAft>
              <a:spcPct val="35000"/>
            </a:spcAft>
          </a:pPr>
          <a:r>
            <a:rPr lang="en-GB" sz="1600" kern="1200" dirty="0" smtClean="0"/>
            <a:t>Encompass existing content of the current site, and be broadly   cross browser/platform compatible (including mobile).</a:t>
          </a:r>
          <a:endParaRPr lang="en-GB" sz="1600" kern="1200" dirty="0"/>
        </a:p>
      </dsp:txBody>
      <dsp:txXfrm>
        <a:off x="446391" y="295740"/>
        <a:ext cx="10635461" cy="591859"/>
      </dsp:txXfrm>
    </dsp:sp>
    <dsp:sp modelId="{89BDE72C-F243-FB44-A9CE-426394318D45}">
      <dsp:nvSpPr>
        <dsp:cNvPr id="0" name=""/>
        <dsp:cNvSpPr/>
      </dsp:nvSpPr>
      <dsp:spPr>
        <a:xfrm>
          <a:off x="76479" y="221758"/>
          <a:ext cx="739824" cy="73982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4A0B60-1FDC-764A-AAFF-A58A4CA737D3}">
      <dsp:nvSpPr>
        <dsp:cNvPr id="0" name=""/>
        <dsp:cNvSpPr/>
      </dsp:nvSpPr>
      <dsp:spPr>
        <a:xfrm>
          <a:off x="870501" y="1183246"/>
          <a:ext cx="10211352" cy="59185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69789" tIns="40640" rIns="40640" bIns="40640" numCol="1" spcCol="1270" anchor="ctr" anchorCtr="0">
          <a:noAutofit/>
        </a:bodyPr>
        <a:lstStyle/>
        <a:p>
          <a:pPr lvl="0" algn="l" defTabSz="711200" rtl="0">
            <a:lnSpc>
              <a:spcPct val="90000"/>
            </a:lnSpc>
            <a:spcBef>
              <a:spcPct val="0"/>
            </a:spcBef>
            <a:spcAft>
              <a:spcPct val="35000"/>
            </a:spcAft>
          </a:pPr>
          <a:r>
            <a:rPr lang="en-GB" sz="1600" kern="1200" dirty="0" smtClean="0"/>
            <a:t>Allow for easiest possible process for search engine optimization SEO.</a:t>
          </a:r>
          <a:endParaRPr lang="en-GB" sz="1600" kern="1200" dirty="0"/>
        </a:p>
      </dsp:txBody>
      <dsp:txXfrm>
        <a:off x="870501" y="1183246"/>
        <a:ext cx="10211352" cy="591859"/>
      </dsp:txXfrm>
    </dsp:sp>
    <dsp:sp modelId="{FE1CD6EB-60DB-604B-8A71-F6477F9FD05C}">
      <dsp:nvSpPr>
        <dsp:cNvPr id="0" name=""/>
        <dsp:cNvSpPr/>
      </dsp:nvSpPr>
      <dsp:spPr>
        <a:xfrm>
          <a:off x="500588" y="1109264"/>
          <a:ext cx="739824" cy="73982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8606EE-4635-874F-A5DC-745478F53AAD}">
      <dsp:nvSpPr>
        <dsp:cNvPr id="0" name=""/>
        <dsp:cNvSpPr/>
      </dsp:nvSpPr>
      <dsp:spPr>
        <a:xfrm>
          <a:off x="1000668" y="2070752"/>
          <a:ext cx="10081184" cy="59185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69789" tIns="40640" rIns="40640" bIns="40640" numCol="1" spcCol="1270" anchor="ctr" anchorCtr="0">
          <a:noAutofit/>
        </a:bodyPr>
        <a:lstStyle/>
        <a:p>
          <a:pPr lvl="0" algn="l" defTabSz="711200" rtl="0">
            <a:lnSpc>
              <a:spcPct val="90000"/>
            </a:lnSpc>
            <a:spcBef>
              <a:spcPct val="0"/>
            </a:spcBef>
            <a:spcAft>
              <a:spcPct val="35000"/>
            </a:spcAft>
          </a:pPr>
          <a:r>
            <a:rPr lang="en-GB" sz="1600" kern="1200" dirty="0" smtClean="0"/>
            <a:t>Home page should be designed to accommodate a dynamic, flexible, quickly - changing flow of content in order to reflect the vitality and activity of campus life in  real time.</a:t>
          </a:r>
          <a:endParaRPr lang="en-GB" sz="1600" kern="1200" dirty="0"/>
        </a:p>
      </dsp:txBody>
      <dsp:txXfrm>
        <a:off x="1000668" y="2070752"/>
        <a:ext cx="10081184" cy="591859"/>
      </dsp:txXfrm>
    </dsp:sp>
    <dsp:sp modelId="{F10BB215-52F3-7F48-8F90-7119C303A3F0}">
      <dsp:nvSpPr>
        <dsp:cNvPr id="0" name=""/>
        <dsp:cNvSpPr/>
      </dsp:nvSpPr>
      <dsp:spPr>
        <a:xfrm>
          <a:off x="630756" y="1996770"/>
          <a:ext cx="739824" cy="73982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50979EB-0301-8247-A9DD-0FB911B11BCB}">
      <dsp:nvSpPr>
        <dsp:cNvPr id="0" name=""/>
        <dsp:cNvSpPr/>
      </dsp:nvSpPr>
      <dsp:spPr>
        <a:xfrm>
          <a:off x="870501" y="2958258"/>
          <a:ext cx="10211352" cy="59185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69789" tIns="40640" rIns="40640" bIns="40640" numCol="1" spcCol="1270" anchor="ctr" anchorCtr="0">
          <a:noAutofit/>
        </a:bodyPr>
        <a:lstStyle/>
        <a:p>
          <a:pPr lvl="0" algn="l" defTabSz="711200" rtl="0">
            <a:lnSpc>
              <a:spcPct val="90000"/>
            </a:lnSpc>
            <a:spcBef>
              <a:spcPct val="0"/>
            </a:spcBef>
            <a:spcAft>
              <a:spcPct val="35000"/>
            </a:spcAft>
          </a:pPr>
          <a:r>
            <a:rPr lang="en-GB" sz="1600" kern="1200" dirty="0" smtClean="0"/>
            <a:t>Home page should feature prominent and clear calls to action that underscore the site's main goals.</a:t>
          </a:r>
          <a:endParaRPr lang="en-GB" sz="1600" kern="1200" dirty="0"/>
        </a:p>
      </dsp:txBody>
      <dsp:txXfrm>
        <a:off x="870501" y="2958258"/>
        <a:ext cx="10211352" cy="591859"/>
      </dsp:txXfrm>
    </dsp:sp>
    <dsp:sp modelId="{CBF38987-C76A-0740-8498-6366229E1768}">
      <dsp:nvSpPr>
        <dsp:cNvPr id="0" name=""/>
        <dsp:cNvSpPr/>
      </dsp:nvSpPr>
      <dsp:spPr>
        <a:xfrm>
          <a:off x="500588" y="2884275"/>
          <a:ext cx="739824" cy="73982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3CBA7F-8EB2-8643-B857-A1C0E0F6E39D}">
      <dsp:nvSpPr>
        <dsp:cNvPr id="0" name=""/>
        <dsp:cNvSpPr/>
      </dsp:nvSpPr>
      <dsp:spPr>
        <a:xfrm>
          <a:off x="446391" y="3845764"/>
          <a:ext cx="10635461" cy="591859"/>
        </a:xfrm>
        <a:prstGeom prst="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69789" tIns="40640" rIns="40640" bIns="40640" numCol="1" spcCol="1270" anchor="ctr" anchorCtr="0">
          <a:noAutofit/>
        </a:bodyPr>
        <a:lstStyle/>
        <a:p>
          <a:pPr lvl="0" algn="l" defTabSz="711200" rtl="0">
            <a:lnSpc>
              <a:spcPct val="90000"/>
            </a:lnSpc>
            <a:spcBef>
              <a:spcPct val="0"/>
            </a:spcBef>
            <a:spcAft>
              <a:spcPct val="35000"/>
            </a:spcAft>
          </a:pPr>
          <a:r>
            <a:rPr lang="en-GB" sz="1600" kern="1200" smtClean="0"/>
            <a:t>The strategy approach to combine all these elements of web design together and achieve successful results, for instance (content for public website) should be improved according navigation and overall page flow.</a:t>
          </a:r>
          <a:endParaRPr lang="en-GB" sz="1600" kern="1200"/>
        </a:p>
      </dsp:txBody>
      <dsp:txXfrm>
        <a:off x="446391" y="3845764"/>
        <a:ext cx="10635461" cy="591859"/>
      </dsp:txXfrm>
    </dsp:sp>
    <dsp:sp modelId="{E877FF62-86C0-E247-8429-E27590F01953}">
      <dsp:nvSpPr>
        <dsp:cNvPr id="0" name=""/>
        <dsp:cNvSpPr/>
      </dsp:nvSpPr>
      <dsp:spPr>
        <a:xfrm>
          <a:off x="76479" y="3771781"/>
          <a:ext cx="739824" cy="73982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47D87-37A6-4D6A-8E1D-B29BDAB6EB55}" type="datetimeFigureOut">
              <a:rPr lang="en-US" smtClean="0"/>
              <a:pPr/>
              <a:t>2/12/2016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2A643-B403-4D5B-AA18-53699920ED1F}" type="slidenum">
              <a:rPr lang="en-US" smtClean="0"/>
              <a:pPr/>
              <a:t>‹#›</a:t>
            </a:fld>
            <a:endParaRPr lang="en-US"/>
          </a:p>
        </p:txBody>
      </p:sp>
    </p:spTree>
    <p:extLst>
      <p:ext uri="{BB962C8B-B14F-4D97-AF65-F5344CB8AC3E}">
        <p14:creationId xmlns="" xmlns:p14="http://schemas.microsoft.com/office/powerpoint/2010/main" val="5369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E2A643-B403-4D5B-AA18-53699920ED1F}" type="slidenum">
              <a:rPr lang="en-US" smtClean="0"/>
              <a:pPr/>
              <a:t>1</a:t>
            </a:fld>
            <a:endParaRPr lang="en-US"/>
          </a:p>
        </p:txBody>
      </p:sp>
    </p:spTree>
    <p:extLst>
      <p:ext uri="{BB962C8B-B14F-4D97-AF65-F5344CB8AC3E}">
        <p14:creationId xmlns="" xmlns:p14="http://schemas.microsoft.com/office/powerpoint/2010/main" val="44347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3</a:t>
            </a:fld>
            <a:endParaRPr lang="en-US"/>
          </a:p>
        </p:txBody>
      </p:sp>
    </p:spTree>
    <p:extLst>
      <p:ext uri="{BB962C8B-B14F-4D97-AF65-F5344CB8AC3E}">
        <p14:creationId xmlns="" xmlns:p14="http://schemas.microsoft.com/office/powerpoint/2010/main" val="133104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watch alignment.</a:t>
            </a:r>
            <a:r>
              <a:rPr lang="en-US" baseline="0" dirty="0" smtClean="0"/>
              <a:t> Also here we just need bullets not so much context</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4</a:t>
            </a:fld>
            <a:endParaRPr lang="en-US"/>
          </a:p>
        </p:txBody>
      </p:sp>
    </p:spTree>
    <p:extLst>
      <p:ext uri="{BB962C8B-B14F-4D97-AF65-F5344CB8AC3E}">
        <p14:creationId xmlns="" xmlns:p14="http://schemas.microsoft.com/office/powerpoint/2010/main" val="56075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be</a:t>
            </a:r>
            <a:r>
              <a:rPr lang="en-US" baseline="0" dirty="0" smtClean="0"/>
              <a:t> mindful of the </a:t>
            </a:r>
            <a:r>
              <a:rPr lang="en-US" baseline="0" dirty="0" err="1" smtClean="0"/>
              <a:t>contnet</a:t>
            </a:r>
            <a:r>
              <a:rPr lang="en-US" baseline="0" dirty="0" smtClean="0"/>
              <a:t>, like point 3 is not phrased right</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5</a:t>
            </a:fld>
            <a:endParaRPr lang="en-US"/>
          </a:p>
        </p:txBody>
      </p:sp>
    </p:spTree>
    <p:extLst>
      <p:ext uri="{BB962C8B-B14F-4D97-AF65-F5344CB8AC3E}">
        <p14:creationId xmlns="" xmlns:p14="http://schemas.microsoft.com/office/powerpoint/2010/main" val="141477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Way too content heavy</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6</a:t>
            </a:fld>
            <a:endParaRPr lang="en-US"/>
          </a:p>
        </p:txBody>
      </p:sp>
    </p:spTree>
    <p:extLst>
      <p:ext uri="{BB962C8B-B14F-4D97-AF65-F5344CB8AC3E}">
        <p14:creationId xmlns="" xmlns:p14="http://schemas.microsoft.com/office/powerpoint/2010/main" val="11417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30000" dirty="0" smtClean="0"/>
              <a:t>nd</a:t>
            </a:r>
            <a:r>
              <a:rPr lang="en-US" dirty="0" smtClean="0"/>
              <a:t> bullet missing shade?</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7</a:t>
            </a:fld>
            <a:endParaRPr lang="en-US"/>
          </a:p>
        </p:txBody>
      </p:sp>
    </p:spTree>
    <p:extLst>
      <p:ext uri="{BB962C8B-B14F-4D97-AF65-F5344CB8AC3E}">
        <p14:creationId xmlns="" xmlns:p14="http://schemas.microsoft.com/office/powerpoint/2010/main" val="18279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copy paste word for word, it doesn’t make sense without</a:t>
            </a:r>
            <a:r>
              <a:rPr lang="en-US" baseline="0" dirty="0" smtClean="0"/>
              <a:t> accompanying context in some cases. Please try to read into it </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8</a:t>
            </a:fld>
            <a:endParaRPr lang="en-US"/>
          </a:p>
        </p:txBody>
      </p:sp>
    </p:spTree>
    <p:extLst>
      <p:ext uri="{BB962C8B-B14F-4D97-AF65-F5344CB8AC3E}">
        <p14:creationId xmlns="" xmlns:p14="http://schemas.microsoft.com/office/powerpoint/2010/main" val="206104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Shade missing</a:t>
            </a:r>
            <a:endParaRPr lang="en-US" dirty="0"/>
          </a:p>
        </p:txBody>
      </p:sp>
      <p:sp>
        <p:nvSpPr>
          <p:cNvPr id="4" name="Slide Number Placeholder 3"/>
          <p:cNvSpPr>
            <a:spLocks noGrp="1"/>
          </p:cNvSpPr>
          <p:nvPr>
            <p:ph type="sldNum" sz="quarter" idx="10"/>
          </p:nvPr>
        </p:nvSpPr>
        <p:spPr/>
        <p:txBody>
          <a:bodyPr/>
          <a:lstStyle/>
          <a:p>
            <a:fld id="{B6E2A643-B403-4D5B-AA18-53699920ED1F}" type="slidenum">
              <a:rPr lang="en-US" smtClean="0"/>
              <a:pPr/>
              <a:t>9</a:t>
            </a:fld>
            <a:endParaRPr lang="en-US"/>
          </a:p>
        </p:txBody>
      </p:sp>
    </p:spTree>
    <p:extLst>
      <p:ext uri="{BB962C8B-B14F-4D97-AF65-F5344CB8AC3E}">
        <p14:creationId xmlns="" xmlns:p14="http://schemas.microsoft.com/office/powerpoint/2010/main" val="332520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gif"/><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CH"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CH" smtClean="0"/>
              <a:t>Click to edit Master subtitle style</a:t>
            </a:r>
            <a:endParaRPr lang="en-US" dirty="0"/>
          </a:p>
        </p:txBody>
      </p:sp>
      <p:sp>
        <p:nvSpPr>
          <p:cNvPr id="4" name="Date Placeholder 3"/>
          <p:cNvSpPr>
            <a:spLocks noGrp="1"/>
          </p:cNvSpPr>
          <p:nvPr>
            <p:ph type="dt" sz="half" idx="10"/>
          </p:nvPr>
        </p:nvSpPr>
        <p:spPr/>
        <p:txBody>
          <a:bodyPr/>
          <a:lstStyle/>
          <a:p>
            <a:fld id="{E74E3ACB-D341-E94F-B03A-39E2C69518AC}"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DA67E0F-FDF0-7449-89AA-B23D28088AE0}" type="slidenum">
              <a:rPr lang="en-US" smtClean="0"/>
              <a:pPr/>
              <a:t>‹#›</a:t>
            </a:fld>
            <a:endParaRPr lang="en-US"/>
          </a:p>
        </p:txBody>
      </p:sp>
      <p:pic>
        <p:nvPicPr>
          <p:cNvPr id="13" name="Picture 12"/>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3581400" y="1277145"/>
            <a:ext cx="5003800" cy="901700"/>
          </a:xfrm>
          <a:prstGeom prst="rect">
            <a:avLst/>
          </a:prstGeom>
        </p:spPr>
      </p:pic>
    </p:spTree>
    <p:extLst>
      <p:ext uri="{BB962C8B-B14F-4D97-AF65-F5344CB8AC3E}">
        <p14:creationId xmlns="" xmlns:p14="http://schemas.microsoft.com/office/powerpoint/2010/main" val="165911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E74E3ACB-D341-E94F-B03A-39E2C69518AC}"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193525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p:txBody>
          <a:bodyPr/>
          <a:lstStyle/>
          <a:p>
            <a:fld id="{E74E3ACB-D341-E94F-B03A-39E2C69518AC}"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3447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dirty="0"/>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p:txBody>
          <a:bodyPr/>
          <a:lstStyle/>
          <a:p>
            <a:fld id="{E74E3ACB-D341-E94F-B03A-39E2C69518AC}"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67E0F-FDF0-7449-89AA-B23D28088AE0}"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022" y="91894"/>
            <a:ext cx="3032478" cy="546462"/>
          </a:xfrm>
          <a:prstGeom prst="rect">
            <a:avLst/>
          </a:prstGeom>
        </p:spPr>
      </p:pic>
    </p:spTree>
    <p:extLst>
      <p:ext uri="{BB962C8B-B14F-4D97-AF65-F5344CB8AC3E}">
        <p14:creationId xmlns="" xmlns:p14="http://schemas.microsoft.com/office/powerpoint/2010/main" val="175097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CH"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74E3ACB-D341-E94F-B03A-39E2C69518AC}" type="datetimeFigureOut">
              <a:rPr lang="en-US" smtClean="0"/>
              <a:pPr/>
              <a:t>2/12/2016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161093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4"/>
          <p:cNvSpPr>
            <a:spLocks noGrp="1"/>
          </p:cNvSpPr>
          <p:nvPr>
            <p:ph type="dt" sz="half" idx="10"/>
          </p:nvPr>
        </p:nvSpPr>
        <p:spPr/>
        <p:txBody>
          <a:bodyPr/>
          <a:lstStyle/>
          <a:p>
            <a:fld id="{E74E3ACB-D341-E94F-B03A-39E2C69518AC}" type="datetimeFigureOut">
              <a:rPr lang="en-US" smtClean="0"/>
              <a:pPr/>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1577853004"/>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p:txBody>
          <a:bodyPr/>
          <a:lstStyle/>
          <a:p>
            <a:fld id="{E74E3ACB-D341-E94F-B03A-39E2C69518AC}" type="datetimeFigureOut">
              <a:rPr lang="en-US" smtClean="0"/>
              <a:pPr/>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67E0F-FDF0-7449-89AA-B23D28088AE0}" type="slidenum">
              <a:rPr lang="en-US" smtClean="0"/>
              <a:pPr/>
              <a:t>‹#›</a:t>
            </a:fld>
            <a:endParaRPr lang="en-US"/>
          </a:p>
        </p:txBody>
      </p:sp>
      <p:sp>
        <p:nvSpPr>
          <p:cNvPr id="10" name="Title 9"/>
          <p:cNvSpPr>
            <a:spLocks noGrp="1"/>
          </p:cNvSpPr>
          <p:nvPr>
            <p:ph type="title"/>
          </p:nvPr>
        </p:nvSpPr>
        <p:spPr/>
        <p:txBody>
          <a:bodyPr/>
          <a:lstStyle/>
          <a:p>
            <a:r>
              <a:rPr lang="fr-CH" smtClean="0"/>
              <a:t>Click to edit Master title style</a:t>
            </a:r>
            <a:endParaRPr lang="en-US" dirty="0"/>
          </a:p>
        </p:txBody>
      </p:sp>
    </p:spTree>
    <p:extLst>
      <p:ext uri="{BB962C8B-B14F-4D97-AF65-F5344CB8AC3E}">
        <p14:creationId xmlns="" xmlns:p14="http://schemas.microsoft.com/office/powerpoint/2010/main" val="1847365072"/>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E3ACB-D341-E94F-B03A-39E2C69518AC}" type="datetimeFigureOut">
              <a:rPr lang="en-US" smtClean="0"/>
              <a:pPr/>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67E0F-FDF0-7449-89AA-B23D28088AE0}" type="slidenum">
              <a:rPr lang="en-US" smtClean="0"/>
              <a:pPr/>
              <a:t>‹#›</a:t>
            </a:fld>
            <a:endParaRPr lang="en-US"/>
          </a:p>
        </p:txBody>
      </p:sp>
      <p:sp>
        <p:nvSpPr>
          <p:cNvPr id="6" name="Title 5"/>
          <p:cNvSpPr>
            <a:spLocks noGrp="1"/>
          </p:cNvSpPr>
          <p:nvPr>
            <p:ph type="title"/>
          </p:nvPr>
        </p:nvSpPr>
        <p:spPr/>
        <p:txBody>
          <a:bodyPr/>
          <a:lstStyle/>
          <a:p>
            <a:r>
              <a:rPr lang="fr-CH" smtClean="0"/>
              <a:t>Click to edit Master title style</a:t>
            </a:r>
            <a:endParaRPr lang="en-US"/>
          </a:p>
        </p:txBody>
      </p:sp>
    </p:spTree>
    <p:extLst>
      <p:ext uri="{BB962C8B-B14F-4D97-AF65-F5344CB8AC3E}">
        <p14:creationId xmlns="" xmlns:p14="http://schemas.microsoft.com/office/powerpoint/2010/main" val="34619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E3ACB-D341-E94F-B03A-39E2C69518AC}" type="datetimeFigureOut">
              <a:rPr lang="en-US" smtClean="0"/>
              <a:pPr/>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99604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CH"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E74E3ACB-D341-E94F-B03A-39E2C69518AC}" type="datetimeFigureOut">
              <a:rPr lang="en-US" smtClean="0"/>
              <a:pPr/>
              <a:t>2/12/2016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945774896"/>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CH"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E74E3ACB-D341-E94F-B03A-39E2C69518AC}" type="datetimeFigureOut">
              <a:rPr lang="en-US" smtClean="0"/>
              <a:pPr/>
              <a:t>2/12/2016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211220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CH"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74E3ACB-D341-E94F-B03A-39E2C69518AC}" type="datetimeFigureOut">
              <a:rPr lang="en-US" smtClean="0"/>
              <a:pPr/>
              <a:t>2/12/2016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DA67E0F-FDF0-7449-89AA-B23D28088AE0}" type="slidenum">
              <a:rPr lang="en-US" smtClean="0"/>
              <a:pPr/>
              <a:t>‹#›</a:t>
            </a:fld>
            <a:endParaRPr lang="en-US"/>
          </a:p>
        </p:txBody>
      </p:sp>
    </p:spTree>
    <p:extLst>
      <p:ext uri="{BB962C8B-B14F-4D97-AF65-F5344CB8AC3E}">
        <p14:creationId xmlns="" xmlns:p14="http://schemas.microsoft.com/office/powerpoint/2010/main" val="75166049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Strategy</a:t>
            </a:r>
            <a:endParaRPr lang="en-US" dirty="0"/>
          </a:p>
        </p:txBody>
      </p:sp>
    </p:spTree>
    <p:extLst>
      <p:ext uri="{BB962C8B-B14F-4D97-AF65-F5344CB8AC3E}">
        <p14:creationId xmlns="" xmlns:p14="http://schemas.microsoft.com/office/powerpoint/2010/main" val="52862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WEB STRATEGY</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89319449"/>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9848" y="1646027"/>
            <a:ext cx="10239128" cy="461665"/>
          </a:xfrm>
          <a:prstGeom prst="rect">
            <a:avLst/>
          </a:prstGeom>
          <a:noFill/>
        </p:spPr>
        <p:txBody>
          <a:bodyPr wrap="square" rtlCol="0">
            <a:spAutoFit/>
          </a:bodyPr>
          <a:lstStyle/>
          <a:p>
            <a:r>
              <a:rPr lang="en-GB" sz="2400" dirty="0"/>
              <a:t>Facilitates internal and external communication</a:t>
            </a:r>
            <a:r>
              <a:rPr lang="en-US" sz="2400" dirty="0" smtClean="0">
                <a:effectLst/>
              </a:rPr>
              <a:t> </a:t>
            </a:r>
            <a:endParaRPr lang="en-US" sz="2400" dirty="0"/>
          </a:p>
        </p:txBody>
      </p:sp>
    </p:spTree>
    <p:extLst>
      <p:ext uri="{BB962C8B-B14F-4D97-AF65-F5344CB8AC3E}">
        <p14:creationId xmlns="" xmlns:p14="http://schemas.microsoft.com/office/powerpoint/2010/main" val="28196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STRATEGIC </a:t>
            </a:r>
            <a:r>
              <a:rPr lang="en-GB" dirty="0" smtClean="0"/>
              <a:t>APPROACH</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172746497"/>
              </p:ext>
            </p:extLst>
          </p:nvPr>
        </p:nvGraphicFramePr>
        <p:xfrm>
          <a:off x="282388" y="1694329"/>
          <a:ext cx="11147612" cy="473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57436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STRATEGIC </a:t>
            </a:r>
            <a:r>
              <a:rPr lang="en-GB" dirty="0" smtClean="0"/>
              <a:t>APPROACH</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84362833"/>
              </p:ext>
            </p:extLst>
          </p:nvPr>
        </p:nvGraphicFramePr>
        <p:xfrm>
          <a:off x="282388" y="1694329"/>
          <a:ext cx="11147612" cy="473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2658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STRATEGIC </a:t>
            </a:r>
            <a:r>
              <a:rPr lang="en-GB" dirty="0" smtClean="0"/>
              <a:t>APPROACH</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00472152"/>
              </p:ext>
            </p:extLst>
          </p:nvPr>
        </p:nvGraphicFramePr>
        <p:xfrm>
          <a:off x="161365" y="1344706"/>
          <a:ext cx="11147612" cy="473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extLst>
              <a:ext uri="{28A0092B-C50C-407E-A947-70E740481C1C}">
                <a14:useLocalDpi xmlns="" xmlns:a14="http://schemas.microsoft.com/office/drawing/2010/main" val="0"/>
              </a:ext>
            </a:extLst>
          </a:blip>
          <a:stretch>
            <a:fillRect/>
          </a:stretch>
        </p:blipFill>
        <p:spPr>
          <a:xfrm>
            <a:off x="1069848" y="5763769"/>
            <a:ext cx="3585508" cy="964965"/>
          </a:xfrm>
          <a:prstGeom prst="rect">
            <a:avLst/>
          </a:prstGeom>
        </p:spPr>
      </p:pic>
    </p:spTree>
    <p:extLst>
      <p:ext uri="{BB962C8B-B14F-4D97-AF65-F5344CB8AC3E}">
        <p14:creationId xmlns="" xmlns:p14="http://schemas.microsoft.com/office/powerpoint/2010/main" val="71250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KEY ELEMENTS TO THE NEW WEB </a:t>
            </a:r>
            <a:r>
              <a:rPr lang="en-GB" dirty="0" smtClean="0"/>
              <a:t>STRATEGY</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62330221"/>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4267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KEY ELEMENTS TO THE NEW WEB </a:t>
            </a:r>
            <a:r>
              <a:rPr lang="en-GB" dirty="0" smtClean="0"/>
              <a:t>STRATEGY</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32640236"/>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96200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WEB STRATEGY OUTCOME – </a:t>
            </a:r>
            <a:r>
              <a:rPr lang="en-GB" dirty="0" smtClean="0"/>
              <a:t>AUS.EDU</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13819585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8808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USER CENTRED </a:t>
            </a:r>
            <a:r>
              <a:rPr lang="en-GB" dirty="0" smtClean="0"/>
              <a:t>DESIGN</a:t>
            </a:r>
            <a:endParaRPr lang="en-US" dirty="0"/>
          </a:p>
        </p:txBody>
      </p:sp>
      <p:sp>
        <p:nvSpPr>
          <p:cNvPr id="3" name="Content Placeholder 2"/>
          <p:cNvSpPr>
            <a:spLocks noGrp="1"/>
          </p:cNvSpPr>
          <p:nvPr>
            <p:ph idx="1"/>
          </p:nvPr>
        </p:nvSpPr>
        <p:spPr>
          <a:xfrm>
            <a:off x="1069848" y="2121408"/>
            <a:ext cx="3687503" cy="4050792"/>
          </a:xfrm>
        </p:spPr>
        <p:txBody>
          <a:bodyPr/>
          <a:lstStyle/>
          <a:p>
            <a:r>
              <a:rPr lang="en-GB" dirty="0" smtClean="0"/>
              <a:t>Using a </a:t>
            </a:r>
            <a:r>
              <a:rPr lang="en-GB" dirty="0"/>
              <a:t>User-Centred Design approach to help our Web team (developers, designers) to analyse and predict how users are likely to use a and engage with website, and test these draft designs with actual users a number of times before site launch</a:t>
            </a:r>
            <a:r>
              <a:rPr lang="en-GB" dirty="0" smtClean="0"/>
              <a:t>.</a:t>
            </a:r>
            <a:endParaRPr lang="en-US" dirty="0"/>
          </a:p>
        </p:txBody>
      </p:sp>
      <p:pic>
        <p:nvPicPr>
          <p:cNvPr id="1026" name="Picture 2" descr="http://envisonsoft.com/images/quality.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31783" y="2093976"/>
            <a:ext cx="4360700" cy="3488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12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USER CENTRED DESIGN</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076821980"/>
              </p:ext>
            </p:extLst>
          </p:nvPr>
        </p:nvGraphicFramePr>
        <p:xfrm>
          <a:off x="1271554" y="4246043"/>
          <a:ext cx="9096128" cy="2517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7">
            <a:extLst>
              <a:ext uri="{28A0092B-C50C-407E-A947-70E740481C1C}">
                <a14:useLocalDpi xmlns="" xmlns:a14="http://schemas.microsoft.com/office/drawing/2010/main" val="0"/>
              </a:ext>
            </a:extLst>
          </a:blip>
          <a:stretch>
            <a:fillRect/>
          </a:stretch>
        </p:blipFill>
        <p:spPr>
          <a:xfrm>
            <a:off x="3087500" y="1788593"/>
            <a:ext cx="5210175" cy="2457450"/>
          </a:xfrm>
          <a:prstGeom prst="rect">
            <a:avLst/>
          </a:prstGeom>
        </p:spPr>
      </p:pic>
    </p:spTree>
    <p:extLst>
      <p:ext uri="{BB962C8B-B14F-4D97-AF65-F5344CB8AC3E}">
        <p14:creationId xmlns="" xmlns:p14="http://schemas.microsoft.com/office/powerpoint/2010/main" val="758604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of UCD  </a:t>
            </a:r>
            <a:r>
              <a:rPr lang="en-GB" dirty="0" smtClean="0"/>
              <a:t>Process</a:t>
            </a:r>
            <a:endParaRPr lang="en-US" dirty="0"/>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2277035" y="1654417"/>
            <a:ext cx="6987988" cy="4868448"/>
          </a:xfrm>
          <a:prstGeom prst="rect">
            <a:avLst/>
          </a:prstGeom>
        </p:spPr>
      </p:pic>
    </p:spTree>
    <p:extLst>
      <p:ext uri="{BB962C8B-B14F-4D97-AF65-F5344CB8AC3E}">
        <p14:creationId xmlns="" xmlns:p14="http://schemas.microsoft.com/office/powerpoint/2010/main" val="2114789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t>INTRODUCTION</a:t>
            </a:r>
            <a:endParaRPr lang="en-US" dirty="0"/>
          </a:p>
        </p:txBody>
      </p:sp>
      <p:sp>
        <p:nvSpPr>
          <p:cNvPr id="3" name="Content Placeholder 2"/>
          <p:cNvSpPr>
            <a:spLocks noGrp="1"/>
          </p:cNvSpPr>
          <p:nvPr>
            <p:ph idx="1"/>
          </p:nvPr>
        </p:nvSpPr>
        <p:spPr/>
        <p:txBody>
          <a:bodyPr/>
          <a:lstStyle/>
          <a:p>
            <a:r>
              <a:rPr lang="en-GB" dirty="0"/>
              <a:t>This Web Strategy has been prepared </a:t>
            </a:r>
            <a:r>
              <a:rPr lang="en-GB" dirty="0" smtClean="0"/>
              <a:t>to </a:t>
            </a:r>
            <a:r>
              <a:rPr lang="en-GB" dirty="0"/>
              <a:t>be able to plan and implement the new CMS for AUS. </a:t>
            </a:r>
            <a:endParaRPr lang="en-GB" dirty="0" smtClean="0"/>
          </a:p>
          <a:p>
            <a:r>
              <a:rPr lang="en-GB" dirty="0" smtClean="0"/>
              <a:t>This </a:t>
            </a:r>
            <a:r>
              <a:rPr lang="en-GB" dirty="0"/>
              <a:t>includes prioritising web design, developments, allocating resource and ensuring the delivery of key web projects. </a:t>
            </a:r>
            <a:endParaRPr lang="en-GB" dirty="0" smtClean="0"/>
          </a:p>
          <a:p>
            <a:r>
              <a:rPr lang="en-GB" dirty="0" smtClean="0"/>
              <a:t>This </a:t>
            </a:r>
            <a:r>
              <a:rPr lang="en-GB" dirty="0"/>
              <a:t>document focuses on the steps for creating effective AUS website and navigation, also known as information architecture or IA.  As of now AUS team is not involved</a:t>
            </a:r>
            <a:endParaRPr lang="en-US" dirty="0"/>
          </a:p>
          <a:p>
            <a:endParaRPr lang="en-US" dirty="0"/>
          </a:p>
        </p:txBody>
      </p:sp>
    </p:spTree>
    <p:extLst>
      <p:ext uri="{BB962C8B-B14F-4D97-AF65-F5344CB8AC3E}">
        <p14:creationId xmlns="" xmlns:p14="http://schemas.microsoft.com/office/powerpoint/2010/main" val="38240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INFORMATION ARCHITECTURE (IA</a:t>
            </a:r>
            <a:r>
              <a:rPr lang="en-GB" dirty="0" smtClean="0"/>
              <a:t>)</a:t>
            </a:r>
            <a:endParaRPr lang="en-US" dirty="0"/>
          </a:p>
        </p:txBody>
      </p:sp>
      <p:sp>
        <p:nvSpPr>
          <p:cNvPr id="3" name="Content Placeholder 2"/>
          <p:cNvSpPr>
            <a:spLocks noGrp="1"/>
          </p:cNvSpPr>
          <p:nvPr>
            <p:ph idx="1"/>
          </p:nvPr>
        </p:nvSpPr>
        <p:spPr>
          <a:xfrm>
            <a:off x="1069848" y="2121408"/>
            <a:ext cx="10058400" cy="1267251"/>
          </a:xfrm>
        </p:spPr>
        <p:txBody>
          <a:bodyPr/>
          <a:lstStyle/>
          <a:p>
            <a:r>
              <a:rPr lang="en-GB" dirty="0"/>
              <a:t>Information architecture (IA) refers to the structure or organization of your website. It describes the ways in which the different pages of your site relate to one another and ensures information is organized in a consistent and predictable way on each page</a:t>
            </a:r>
            <a:r>
              <a:rPr lang="en-GB" dirty="0" smtClean="0"/>
              <a:t>.</a:t>
            </a:r>
            <a:endParaRPr lang="en-US" dirty="0"/>
          </a:p>
        </p:txBody>
      </p:sp>
      <p:graphicFrame>
        <p:nvGraphicFramePr>
          <p:cNvPr id="6" name="Diagram 5"/>
          <p:cNvGraphicFramePr/>
          <p:nvPr/>
        </p:nvGraphicFramePr>
        <p:xfrm>
          <a:off x="1069848" y="3618514"/>
          <a:ext cx="10058400" cy="12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48554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1456764"/>
          </a:xfrm>
        </p:spPr>
        <p:txBody>
          <a:bodyPr>
            <a:normAutofit/>
          </a:bodyPr>
          <a:lstStyle/>
          <a:p>
            <a:r>
              <a:rPr lang="en-GB" dirty="0" smtClean="0"/>
              <a:t>Step 1: In </a:t>
            </a:r>
            <a:r>
              <a:rPr lang="en-GB" dirty="0"/>
              <a:t>this first step, you need to clarify the key stakeholders’ </a:t>
            </a:r>
            <a:r>
              <a:rPr lang="en-GB" dirty="0" smtClean="0"/>
              <a:t>goals</a:t>
            </a:r>
          </a:p>
          <a:p>
            <a:r>
              <a:rPr lang="en-GB" dirty="0" smtClean="0"/>
              <a:t>Step 2</a:t>
            </a:r>
            <a:r>
              <a:rPr lang="en-GB" dirty="0"/>
              <a:t>: Identify AUS Target </a:t>
            </a:r>
            <a:r>
              <a:rPr lang="en-GB" dirty="0" smtClean="0"/>
              <a:t>Audience - </a:t>
            </a:r>
            <a:r>
              <a:rPr lang="en-GB" dirty="0"/>
              <a:t>According to AUS survey we have prepared to group AUS audience into segments (or user groups). Here are audience segments that must account for:</a:t>
            </a:r>
            <a:r>
              <a:rPr lang="en-US" dirty="0"/>
              <a:t> </a:t>
            </a:r>
            <a:endParaRPr lang="fr-CH" dirty="0" smtClean="0"/>
          </a:p>
          <a:p>
            <a:endParaRPr lang="en-US" dirty="0"/>
          </a:p>
        </p:txBody>
      </p:sp>
      <p:graphicFrame>
        <p:nvGraphicFramePr>
          <p:cNvPr id="5" name="Diagram 4"/>
          <p:cNvGraphicFramePr/>
          <p:nvPr>
            <p:extLst>
              <p:ext uri="{D42A27DB-BD31-4B8C-83A1-F6EECF244321}">
                <p14:modId xmlns="" xmlns:p14="http://schemas.microsoft.com/office/powerpoint/2010/main" val="1464208040"/>
              </p:ext>
            </p:extLst>
          </p:nvPr>
        </p:nvGraphicFramePr>
        <p:xfrm>
          <a:off x="1069848" y="3578172"/>
          <a:ext cx="10058400" cy="228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5748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7"/>
            <a:ext cx="10058400" cy="1737899"/>
          </a:xfrm>
        </p:spPr>
        <p:txBody>
          <a:bodyPr>
            <a:normAutofit/>
          </a:bodyPr>
          <a:lstStyle/>
          <a:p>
            <a:r>
              <a:rPr lang="en-GB" dirty="0" smtClean="0"/>
              <a:t>Step </a:t>
            </a:r>
            <a:r>
              <a:rPr lang="en-GB" dirty="0"/>
              <a:t>3. Identifying your users’ goals and expectations</a:t>
            </a:r>
            <a:r>
              <a:rPr lang="en-US" dirty="0"/>
              <a:t> </a:t>
            </a:r>
            <a:r>
              <a:rPr lang="en-GB" dirty="0" smtClean="0"/>
              <a:t>first </a:t>
            </a:r>
            <a:r>
              <a:rPr lang="en-GB" dirty="0"/>
              <a:t>step, you need to clarify the key stakeholders’ </a:t>
            </a:r>
            <a:r>
              <a:rPr lang="en-GB" dirty="0" smtClean="0"/>
              <a:t>goals</a:t>
            </a:r>
          </a:p>
          <a:p>
            <a:pPr lvl="1"/>
            <a:r>
              <a:rPr lang="en-GB" dirty="0" smtClean="0"/>
              <a:t>The </a:t>
            </a:r>
            <a:r>
              <a:rPr lang="en-GB" dirty="0"/>
              <a:t>ultimate goal of effective web design is to arrange AUS website so that it anticipates AUS users’ needs and expectations (we cannot stress this enough). To accomplish this, AUS project team must arrange and label information the way your target audience expects to see it.</a:t>
            </a:r>
            <a:endParaRPr lang="en-US" dirty="0"/>
          </a:p>
        </p:txBody>
      </p:sp>
      <p:graphicFrame>
        <p:nvGraphicFramePr>
          <p:cNvPr id="4" name="Diagram 3"/>
          <p:cNvGraphicFramePr/>
          <p:nvPr>
            <p:extLst>
              <p:ext uri="{D42A27DB-BD31-4B8C-83A1-F6EECF244321}">
                <p14:modId xmlns="" xmlns:p14="http://schemas.microsoft.com/office/powerpoint/2010/main" val="377801722"/>
              </p:ext>
            </p:extLst>
          </p:nvPr>
        </p:nvGraphicFramePr>
        <p:xfrm>
          <a:off x="295835" y="3630706"/>
          <a:ext cx="11564471" cy="299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477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527663"/>
          </a:xfrm>
        </p:spPr>
        <p:txBody>
          <a:bodyPr>
            <a:normAutofit/>
          </a:bodyPr>
          <a:lstStyle/>
          <a:p>
            <a:r>
              <a:rPr lang="en-GB"/>
              <a:t>Step 4 Build Personas</a:t>
            </a:r>
            <a:endParaRPr lang="en-US" dirty="0"/>
          </a:p>
        </p:txBody>
      </p:sp>
      <p:graphicFrame>
        <p:nvGraphicFramePr>
          <p:cNvPr id="5" name="Diagram 4"/>
          <p:cNvGraphicFramePr/>
          <p:nvPr>
            <p:extLst>
              <p:ext uri="{D42A27DB-BD31-4B8C-83A1-F6EECF244321}">
                <p14:modId xmlns="" xmlns:p14="http://schemas.microsoft.com/office/powerpoint/2010/main" val="938118400"/>
              </p:ext>
            </p:extLst>
          </p:nvPr>
        </p:nvGraphicFramePr>
        <p:xfrm>
          <a:off x="1069848" y="3578172"/>
          <a:ext cx="10058400" cy="228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1069848" y="2759245"/>
            <a:ext cx="10058400" cy="9386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dirty="0"/>
              <a:t>Personas bring to life your typical customers or prospects, describing their habits, preferences, objectives, and goals when using your product or service. Putting AUS in the </a:t>
            </a:r>
            <a:r>
              <a:rPr lang="en-GB" dirty="0" err="1"/>
              <a:t>mindset</a:t>
            </a:r>
            <a:r>
              <a:rPr lang="en-GB" dirty="0"/>
              <a:t> of the customer, and ask below </a:t>
            </a:r>
            <a:r>
              <a:rPr lang="en-GB" dirty="0" smtClean="0"/>
              <a:t>questions.</a:t>
            </a:r>
            <a:endParaRPr lang="en-US" dirty="0"/>
          </a:p>
          <a:p>
            <a:endParaRPr lang="en-US" dirty="0"/>
          </a:p>
        </p:txBody>
      </p:sp>
    </p:spTree>
    <p:extLst>
      <p:ext uri="{BB962C8B-B14F-4D97-AF65-F5344CB8AC3E}">
        <p14:creationId xmlns="" xmlns:p14="http://schemas.microsoft.com/office/powerpoint/2010/main" val="1097184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4" name="TextBox 3"/>
          <p:cNvSpPr txBox="1"/>
          <p:nvPr/>
        </p:nvSpPr>
        <p:spPr>
          <a:xfrm>
            <a:off x="2259106" y="3106271"/>
            <a:ext cx="184731" cy="369332"/>
          </a:xfrm>
          <a:prstGeom prst="rect">
            <a:avLst/>
          </a:prstGeom>
          <a:noFill/>
        </p:spPr>
        <p:txBody>
          <a:bodyPr wrap="none" rtlCol="0">
            <a:spAutoFit/>
          </a:bodyPr>
          <a:lstStyle/>
          <a:p>
            <a:endParaRPr lang="en-US" dirty="0"/>
          </a:p>
        </p:txBody>
      </p:sp>
      <p:pic>
        <p:nvPicPr>
          <p:cNvPr id="9" name="Picture 8"/>
          <p:cNvPicPr/>
          <p:nvPr/>
        </p:nvPicPr>
        <p:blipFill>
          <a:blip r:embed="rId2">
            <a:extLst>
              <a:ext uri="{28A0092B-C50C-407E-A947-70E740481C1C}">
                <a14:useLocalDpi xmlns="" xmlns:a14="http://schemas.microsoft.com/office/drawing/2010/main" val="0"/>
              </a:ext>
            </a:extLst>
          </a:blip>
          <a:stretch>
            <a:fillRect/>
          </a:stretch>
        </p:blipFill>
        <p:spPr>
          <a:xfrm>
            <a:off x="1934612" y="1919164"/>
            <a:ext cx="7209388" cy="4825515"/>
          </a:xfrm>
          <a:prstGeom prst="rect">
            <a:avLst/>
          </a:prstGeom>
        </p:spPr>
      </p:pic>
    </p:spTree>
    <p:extLst>
      <p:ext uri="{BB962C8B-B14F-4D97-AF65-F5344CB8AC3E}">
        <p14:creationId xmlns="" xmlns:p14="http://schemas.microsoft.com/office/powerpoint/2010/main" val="1975288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4" name="TextBox 3"/>
          <p:cNvSpPr txBox="1"/>
          <p:nvPr/>
        </p:nvSpPr>
        <p:spPr>
          <a:xfrm>
            <a:off x="2259106" y="3106271"/>
            <a:ext cx="184731" cy="369332"/>
          </a:xfrm>
          <a:prstGeom prst="rect">
            <a:avLst/>
          </a:prstGeom>
          <a:noFill/>
        </p:spPr>
        <p:txBody>
          <a:bodyPr wrap="none" rtlCol="0">
            <a:spAutoFit/>
          </a:bodyPr>
          <a:lstStyle/>
          <a:p>
            <a:endParaRPr lang="en-US" dirty="0"/>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2559424" y="1829938"/>
            <a:ext cx="6409764" cy="4812117"/>
          </a:xfrm>
          <a:prstGeom prst="rect">
            <a:avLst/>
          </a:prstGeom>
        </p:spPr>
      </p:pic>
    </p:spTree>
    <p:extLst>
      <p:ext uri="{BB962C8B-B14F-4D97-AF65-F5344CB8AC3E}">
        <p14:creationId xmlns="" xmlns:p14="http://schemas.microsoft.com/office/powerpoint/2010/main" val="119276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166" y="0"/>
            <a:ext cx="10669434" cy="651031"/>
          </a:xfrm>
        </p:spPr>
        <p:txBody>
          <a:bodyPr>
            <a:normAutofit/>
          </a:bodyPr>
          <a:lstStyle/>
          <a:p>
            <a:r>
              <a:rPr lang="en-GB" sz="3200" dirty="0" smtClean="0"/>
              <a:t>How do we create great information architecture?</a:t>
            </a:r>
            <a:endParaRPr lang="en-US" sz="32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0605277"/>
              </p:ext>
            </p:extLst>
          </p:nvPr>
        </p:nvGraphicFramePr>
        <p:xfrm>
          <a:off x="205437" y="810395"/>
          <a:ext cx="5065810" cy="5862646"/>
        </p:xfrm>
        <a:graphic>
          <a:graphicData uri="http://schemas.openxmlformats.org/drawingml/2006/table">
            <a:tbl>
              <a:tblPr firstRow="1" firstCol="1" bandRow="1"/>
              <a:tblGrid>
                <a:gridCol w="2224623"/>
                <a:gridCol w="2841187"/>
              </a:tblGrid>
              <a:tr h="135237">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PEROSONA NAME:</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457200" algn="ctr">
                        <a:spcBef>
                          <a:spcPts val="0"/>
                        </a:spcBef>
                        <a:spcAft>
                          <a:spcPts val="0"/>
                        </a:spcAft>
                      </a:pPr>
                      <a:r>
                        <a:rPr lang="en-US" sz="800" b="0" i="0">
                          <a:solidFill>
                            <a:srgbClr val="FFFFFF"/>
                          </a:solidFill>
                          <a:effectLst/>
                          <a:latin typeface="Calibri Light" charset="0"/>
                          <a:ea typeface="Times New Roman" charset="0"/>
                          <a:cs typeface="Arial" charset="0"/>
                        </a:rPr>
                        <a:t>Current Student/ Hala Kanan</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r>
              <a:tr h="481089">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BACKGROUND:</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Job, career path</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228600" algn="just">
                        <a:spcBef>
                          <a:spcPts val="0"/>
                        </a:spcBef>
                        <a:spcAft>
                          <a:spcPts val="0"/>
                        </a:spcAft>
                      </a:pPr>
                      <a:r>
                        <a:rPr lang="en-US" sz="800" b="0" i="0" dirty="0">
                          <a:solidFill>
                            <a:srgbClr val="000000"/>
                          </a:solidFill>
                          <a:effectLst/>
                          <a:latin typeface="Calibri Light" charset="0"/>
                          <a:ea typeface="Times New Roman" charset="0"/>
                          <a:cs typeface="Arial" charset="0"/>
                        </a:rPr>
                        <a:t>Graphic design student at the College of Architecture, Art and Design</a:t>
                      </a:r>
                      <a:endParaRPr lang="en-US" sz="800" b="1" i="1" dirty="0">
                        <a:solidFill>
                          <a:srgbClr val="2E74B5"/>
                        </a:solidFill>
                        <a:effectLst/>
                        <a:latin typeface="Calibri Light" charset="0"/>
                        <a:ea typeface="Times New Roman" charset="0"/>
                        <a:cs typeface="Arial" charset="0"/>
                      </a:endParaRPr>
                    </a:p>
                    <a:p>
                      <a:pPr marL="457200" marR="0" indent="-228600" algn="just">
                        <a:spcBef>
                          <a:spcPts val="0"/>
                        </a:spcBef>
                        <a:spcAft>
                          <a:spcPts val="0"/>
                        </a:spcAft>
                      </a:pPr>
                      <a:r>
                        <a:rPr lang="en-US" sz="800" b="0" i="0" dirty="0">
                          <a:solidFill>
                            <a:srgbClr val="000000"/>
                          </a:solidFill>
                          <a:effectLst/>
                          <a:latin typeface="Calibri Light" charset="0"/>
                          <a:ea typeface="Times New Roman" charset="0"/>
                          <a:cs typeface="Arial" charset="0"/>
                        </a:rPr>
                        <a:t>Worked in the summer as a graphic design intern for 3 months</a:t>
                      </a:r>
                      <a:endParaRPr lang="en-US" sz="800" b="1" i="1" dirty="0">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072">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DEMOGRAPHICS: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Gender, Age Range, Location</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just">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Female</a:t>
                      </a:r>
                      <a:endParaRPr lang="en-US" sz="800" b="1" i="1">
                        <a:solidFill>
                          <a:srgbClr val="2E74B5"/>
                        </a:solidFill>
                        <a:effectLst/>
                        <a:latin typeface="Calibri Light" charset="0"/>
                        <a:ea typeface="Times New Roman" charset="0"/>
                        <a:cs typeface="Arial" charset="0"/>
                      </a:endParaRPr>
                    </a:p>
                    <a:p>
                      <a:pPr marL="342900" marR="0" lvl="0" indent="-342900" algn="just">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Age 21</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Living in UAE</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072">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Goals: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Persona’s primary goal</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Persona’s secondary goal</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just">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Finish my graduate program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Working as designer in a famous fashion shop</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0545">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AUS Website</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14400" marR="0" indent="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914400" marR="0" indent="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775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Colleges and Academic Departments</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834">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Academic Programs</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Important</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834">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the Faculty</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834">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Financial Grants and Scholarships </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Very important</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1230">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Navigation</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775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frequently you visit the various AUS social packages, Blog</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Never</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834">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Value of the content across the website</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Satisfied</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3670">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CHALLENGES: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Primary challenge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Secondary challenge </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dirty="0">
                          <a:solidFill>
                            <a:srgbClr val="000000"/>
                          </a:solidFill>
                          <a:effectLst/>
                          <a:latin typeface="Calibri Light" charset="0"/>
                          <a:ea typeface="Times New Roman" charset="0"/>
                          <a:cs typeface="Arial" charset="0"/>
                        </a:rPr>
                        <a:t> </a:t>
                      </a:r>
                      <a:endParaRPr lang="en-US" sz="800" b="1" i="1" dirty="0">
                        <a:solidFill>
                          <a:srgbClr val="2E74B5"/>
                        </a:solidFill>
                        <a:effectLst/>
                        <a:latin typeface="Calibri Light" charset="0"/>
                        <a:ea typeface="Times New Roman" charset="0"/>
                        <a:cs typeface="Arial" charset="0"/>
                      </a:endParaRPr>
                    </a:p>
                    <a:p>
                      <a:pPr marL="342900" marR="0" lvl="0" indent="-342900" algn="just">
                        <a:spcBef>
                          <a:spcPts val="0"/>
                        </a:spcBef>
                        <a:spcAft>
                          <a:spcPts val="0"/>
                        </a:spcAft>
                        <a:buFont typeface="Wingdings" charset="2"/>
                        <a:buChar char=""/>
                      </a:pPr>
                      <a:r>
                        <a:rPr lang="en-GB" sz="800" b="0" i="0" dirty="0">
                          <a:solidFill>
                            <a:srgbClr val="000000"/>
                          </a:solidFill>
                          <a:effectLst/>
                          <a:latin typeface="Calibri Light" charset="0"/>
                          <a:ea typeface="Times New Roman" charset="0"/>
                          <a:cs typeface="Arial" charset="0"/>
                        </a:rPr>
                        <a:t>Tuition fee for graduate program (Master Degree)</a:t>
                      </a:r>
                      <a:endParaRPr lang="en-US" sz="800" b="1" i="1" dirty="0">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dirty="0">
                          <a:solidFill>
                            <a:srgbClr val="000000"/>
                          </a:solidFill>
                          <a:effectLst/>
                          <a:latin typeface="Calibri Light" charset="0"/>
                          <a:ea typeface="Times New Roman" charset="0"/>
                          <a:cs typeface="Arial" charset="0"/>
                        </a:rPr>
                        <a:t>Finding a job after graduation</a:t>
                      </a:r>
                      <a:endParaRPr lang="en-US" sz="800" b="1" i="1" dirty="0">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11422">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HOW WE HELP:</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we solve persona’s challenges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we help persona achieve goals</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dirty="0">
                          <a:solidFill>
                            <a:srgbClr val="000000"/>
                          </a:solidFill>
                          <a:effectLst/>
                          <a:latin typeface="Calibri Light" charset="0"/>
                          <a:ea typeface="Times New Roman" charset="0"/>
                          <a:cs typeface="Arial" charset="0"/>
                        </a:rPr>
                        <a:t> </a:t>
                      </a:r>
                      <a:endParaRPr lang="en-US" sz="800" b="1" i="1" dirty="0">
                        <a:solidFill>
                          <a:srgbClr val="2E74B5"/>
                        </a:solidFill>
                        <a:effectLst/>
                        <a:latin typeface="Calibri Light" charset="0"/>
                        <a:ea typeface="Times New Roman" charset="0"/>
                        <a:cs typeface="Arial" charset="0"/>
                      </a:endParaRPr>
                    </a:p>
                    <a:p>
                      <a:pPr marL="457200" marR="0" indent="-228600" algn="just">
                        <a:spcBef>
                          <a:spcPts val="0"/>
                        </a:spcBef>
                        <a:spcAft>
                          <a:spcPts val="0"/>
                        </a:spcAft>
                      </a:pPr>
                      <a:r>
                        <a:rPr lang="en-GB" sz="800" b="0" i="0" dirty="0">
                          <a:solidFill>
                            <a:srgbClr val="000000"/>
                          </a:solidFill>
                          <a:effectLst/>
                          <a:latin typeface="Calibri Light" charset="0"/>
                          <a:ea typeface="Times New Roman" charset="0"/>
                          <a:cs typeface="Arial" charset="0"/>
                        </a:rPr>
                        <a:t>AUS offer wide range of grants, scholarships and bursaries</a:t>
                      </a:r>
                      <a:endParaRPr lang="en-US" sz="800" b="1" i="1" dirty="0">
                        <a:solidFill>
                          <a:srgbClr val="2E74B5"/>
                        </a:solidFill>
                        <a:effectLst/>
                        <a:latin typeface="Calibri Light" charset="0"/>
                        <a:ea typeface="Times New Roman" charset="0"/>
                        <a:cs typeface="Arial" charset="0"/>
                      </a:endParaRPr>
                    </a:p>
                    <a:p>
                      <a:pPr marL="457200" marR="0" indent="-228600" algn="l">
                        <a:spcBef>
                          <a:spcPts val="0"/>
                        </a:spcBef>
                        <a:spcAft>
                          <a:spcPts val="0"/>
                        </a:spcAft>
                      </a:pPr>
                      <a:r>
                        <a:rPr lang="en-GB" sz="800" b="0" i="0" dirty="0">
                          <a:solidFill>
                            <a:srgbClr val="000000"/>
                          </a:solidFill>
                          <a:effectLst/>
                          <a:latin typeface="Calibri Light" charset="0"/>
                          <a:ea typeface="Times New Roman" charset="0"/>
                          <a:cs typeface="Arial" charset="0"/>
                        </a:rPr>
                        <a:t>Give graduation something interesting on by creating AUS Alumni LinkedIn group to help Alumni to find Jobs there</a:t>
                      </a:r>
                      <a:endParaRPr lang="en-US" sz="800" b="1" i="1" dirty="0">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5504">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MARKETING MESSAGING:</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should we describe our solution to persona</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We are here to support you when you join the university and help you to figure out your next step to becoming a highly sought after graduation</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You Want to Learn and develop your career, Financial Aid Can Help.</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3670">
                <a:tc>
                  <a:txBody>
                    <a:bodyPr/>
                    <a:lstStyle/>
                    <a:p>
                      <a:pPr marL="0" marR="0" indent="457200" algn="just">
                        <a:spcBef>
                          <a:spcPts val="0"/>
                        </a:spcBef>
                        <a:spcAft>
                          <a:spcPts val="0"/>
                        </a:spcAft>
                      </a:pPr>
                      <a:r>
                        <a:rPr lang="en-GB" sz="800" b="0" i="0">
                          <a:solidFill>
                            <a:srgbClr val="2E74B5"/>
                          </a:solidFill>
                          <a:effectLst/>
                          <a:latin typeface="Calibri Light" charset="0"/>
                          <a:ea typeface="Times New Roman" charset="0"/>
                          <a:cs typeface="Arial" charset="0"/>
                        </a:rPr>
                        <a:t>ELEVATOR PITCH:</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Sell our persona on our solution</a:t>
                      </a:r>
                      <a:endParaRPr lang="en-US" sz="800" b="1" i="1">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spcBef>
                          <a:spcPts val="0"/>
                        </a:spcBef>
                        <a:spcAft>
                          <a:spcPts val="0"/>
                        </a:spcAft>
                        <a:buFont typeface="Wingdings" charset="2"/>
                        <a:buChar char=""/>
                      </a:pPr>
                      <a:r>
                        <a:rPr lang="en-GB" sz="800" b="0" i="0" dirty="0">
                          <a:solidFill>
                            <a:srgbClr val="000000"/>
                          </a:solidFill>
                          <a:effectLst/>
                          <a:latin typeface="Calibri Light" charset="0"/>
                          <a:ea typeface="Times New Roman" charset="0"/>
                          <a:cs typeface="Arial" charset="0"/>
                        </a:rPr>
                        <a:t>Bring a educated and helpful content in new AUS website by adding Tuition &amp; Financial Aid link in each AUS college. </a:t>
                      </a:r>
                      <a:endParaRPr lang="en-US" sz="800" b="1" i="1" dirty="0">
                        <a:solidFill>
                          <a:srgbClr val="2E74B5"/>
                        </a:solidFill>
                        <a:effectLst/>
                        <a:latin typeface="Calibri Light" charset="0"/>
                        <a:ea typeface="Times New Roman" charset="0"/>
                        <a:cs typeface="Arial" charset="0"/>
                      </a:endParaRPr>
                    </a:p>
                  </a:txBody>
                  <a:tcPr marL="33019" marR="330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822455136"/>
              </p:ext>
            </p:extLst>
          </p:nvPr>
        </p:nvGraphicFramePr>
        <p:xfrm>
          <a:off x="5503272" y="810395"/>
          <a:ext cx="5603999" cy="5859349"/>
        </p:xfrm>
        <a:graphic>
          <a:graphicData uri="http://schemas.openxmlformats.org/drawingml/2006/table">
            <a:tbl>
              <a:tblPr firstRow="1" firstCol="1" bandRow="1"/>
              <a:tblGrid>
                <a:gridCol w="2460965"/>
                <a:gridCol w="3143034"/>
              </a:tblGrid>
              <a:tr h="127209">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PEROSONA NAME:</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800" b="0" i="0">
                          <a:solidFill>
                            <a:srgbClr val="FFFFFF"/>
                          </a:solidFill>
                          <a:effectLst/>
                          <a:latin typeface="Calibri Light" charset="0"/>
                          <a:ea typeface="Times New Roman" charset="0"/>
                          <a:cs typeface="Arial" charset="0"/>
                        </a:rPr>
                        <a:t>Student/ Qaise Ali</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r>
              <a:tr h="508835">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BACKGROUND:</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Job, career path</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US"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457200" marR="0" indent="-228600" algn="l">
                        <a:spcBef>
                          <a:spcPts val="0"/>
                        </a:spcBef>
                        <a:spcAft>
                          <a:spcPts val="0"/>
                        </a:spcAft>
                      </a:pPr>
                      <a:r>
                        <a:rPr lang="en-US" sz="800" b="0" i="0">
                          <a:solidFill>
                            <a:srgbClr val="000000"/>
                          </a:solidFill>
                          <a:effectLst/>
                          <a:latin typeface="Calibri Light" charset="0"/>
                          <a:ea typeface="Times New Roman" charset="0"/>
                          <a:cs typeface="Arial" charset="0"/>
                        </a:rPr>
                        <a:t>Bachelor of Science in Mechanical Engineering</a:t>
                      </a:r>
                      <a:endParaRPr lang="en-US" sz="800" b="1" i="1">
                        <a:solidFill>
                          <a:srgbClr val="2E74B5"/>
                        </a:solidFill>
                        <a:effectLst/>
                        <a:latin typeface="Calibri Light" charset="0"/>
                        <a:ea typeface="Times New Roman" charset="0"/>
                        <a:cs typeface="Arial" charset="0"/>
                      </a:endParaRPr>
                    </a:p>
                    <a:p>
                      <a:pPr marL="457200" marR="0" indent="-228600" algn="l">
                        <a:spcBef>
                          <a:spcPts val="0"/>
                        </a:spcBef>
                        <a:spcAft>
                          <a:spcPts val="0"/>
                        </a:spcAft>
                      </a:pPr>
                      <a:r>
                        <a:rPr lang="en-US" sz="800" b="0" i="0">
                          <a:solidFill>
                            <a:srgbClr val="000000"/>
                          </a:solidFill>
                          <a:effectLst/>
                          <a:latin typeface="Calibri Light" charset="0"/>
                          <a:ea typeface="Times New Roman" charset="0"/>
                          <a:cs typeface="Arial" charset="0"/>
                        </a:rPr>
                        <a:t>Working with my brother transport company  </a:t>
                      </a:r>
                      <a:endParaRPr lang="en-US" sz="800" b="1" i="1">
                        <a:solidFill>
                          <a:srgbClr val="2E74B5"/>
                        </a:solidFill>
                        <a:effectLst/>
                        <a:latin typeface="Calibri Light" charset="0"/>
                        <a:ea typeface="Times New Roman" charset="0"/>
                        <a:cs typeface="Arial" charset="0"/>
                      </a:endParaRPr>
                    </a:p>
                    <a:p>
                      <a:pPr marL="457200" marR="0" indent="-228600" algn="just">
                        <a:spcBef>
                          <a:spcPts val="0"/>
                        </a:spcBef>
                        <a:spcAft>
                          <a:spcPts val="0"/>
                        </a:spcAft>
                      </a:pPr>
                      <a:r>
                        <a:rPr lang="en-US" sz="800" b="0" i="0">
                          <a:solidFill>
                            <a:srgbClr val="000000"/>
                          </a:solidFill>
                          <a:effectLst/>
                          <a:latin typeface="Calibri Light" charset="0"/>
                          <a:ea typeface="Times New Roman" charset="0"/>
                          <a:cs typeface="Arial" charset="0"/>
                        </a:rPr>
                        <a:t>Friendship is very important to me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8835">
                <a:tc>
                  <a:txBody>
                    <a:bodyPr/>
                    <a:lstStyle/>
                    <a:p>
                      <a:pPr marL="0" marR="0" indent="0" algn="l">
                        <a:spcBef>
                          <a:spcPts val="0"/>
                        </a:spcBef>
                        <a:spcAft>
                          <a:spcPts val="0"/>
                        </a:spcAft>
                      </a:pPr>
                      <a:r>
                        <a:rPr lang="en-GB" sz="800" b="0" i="0" dirty="0">
                          <a:solidFill>
                            <a:srgbClr val="2E74B5"/>
                          </a:solidFill>
                          <a:effectLst/>
                          <a:latin typeface="Calibri Light" charset="0"/>
                          <a:ea typeface="Times New Roman" charset="0"/>
                          <a:cs typeface="Arial" charset="0"/>
                        </a:rPr>
                        <a:t>DEMOGRAPHICS:</a:t>
                      </a:r>
                      <a:endParaRPr lang="en-US" sz="800" b="1" i="1" dirty="0">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dirty="0">
                          <a:solidFill>
                            <a:srgbClr val="2E74B5"/>
                          </a:solidFill>
                          <a:effectLst/>
                          <a:latin typeface="Calibri Light" charset="0"/>
                          <a:ea typeface="Times New Roman" charset="0"/>
                          <a:cs typeface="Arial" charset="0"/>
                        </a:rPr>
                        <a:t>Gender, Age Range, Location</a:t>
                      </a:r>
                      <a:endParaRPr lang="en-US" sz="800" b="1" i="1" dirty="0">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342900" marR="0" lvl="0" indent="-342900" algn="just">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Male</a:t>
                      </a:r>
                      <a:endParaRPr lang="en-US" sz="800" b="1" i="1">
                        <a:solidFill>
                          <a:srgbClr val="2E74B5"/>
                        </a:solidFill>
                        <a:effectLst/>
                        <a:latin typeface="Calibri Light" charset="0"/>
                        <a:ea typeface="Times New Roman" charset="0"/>
                        <a:cs typeface="Arial" charset="0"/>
                      </a:endParaRPr>
                    </a:p>
                    <a:p>
                      <a:pPr marL="342900" marR="0" lvl="0" indent="-342900" algn="just">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Age 22</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Living in UAE</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8835">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Goals: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Persona’s primary goal</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Persona’s secondary goal</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Establish my own company for Chiller - Air Conditioning Maintenance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Finding a job in big company in Dubai</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417">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AUS Website</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14400" marR="0" indent="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914400" marR="0" indent="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417">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Colleges and Academic Departments</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dirty="0">
                          <a:solidFill>
                            <a:srgbClr val="000000"/>
                          </a:solidFill>
                          <a:effectLst/>
                          <a:latin typeface="Calibri Light" charset="0"/>
                          <a:ea typeface="Times New Roman" charset="0"/>
                          <a:cs typeface="Arial" charset="0"/>
                        </a:rPr>
                        <a:t>Neutral</a:t>
                      </a:r>
                      <a:endParaRPr lang="en-US" sz="800" b="1" i="1" dirty="0">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83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Academic Programs</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Important</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83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Information about the Faculty</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83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Financial Grants and Scholarships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Very important</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18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Navigation</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417">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frequently you visit the various AUS social Facebook</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Rarely</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3832">
                <a:tc>
                  <a:txBody>
                    <a:bodyPr/>
                    <a:lstStyle/>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Value of the content across the website</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Neutral</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626">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CHALLENGES: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Primary challenge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Secondary challenge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Studying at AUS and finding resources has been a challenge</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Tuition fee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44878">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HOW WE HELP:</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we solve persona’s challenges</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we help persona achieve goals</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p>
                      <a:pPr marL="457200" marR="0" indent="-228600" algn="l">
                        <a:spcBef>
                          <a:spcPts val="0"/>
                        </a:spcBef>
                        <a:spcAft>
                          <a:spcPts val="0"/>
                        </a:spcAft>
                      </a:pPr>
                      <a:r>
                        <a:rPr lang="en-GB" sz="800" b="0" i="0">
                          <a:solidFill>
                            <a:srgbClr val="000000"/>
                          </a:solidFill>
                          <a:effectLst/>
                          <a:latin typeface="Calibri Light" charset="0"/>
                          <a:ea typeface="Times New Roman" charset="0"/>
                          <a:cs typeface="Arial" charset="0"/>
                        </a:rPr>
                        <a:t>AUS Library provides services to all AUS students in four areas: Information and Technical Services, Access Services, Preservation and Digital Imaging Services and Library Technology Services.</a:t>
                      </a:r>
                      <a:endParaRPr lang="en-US" sz="800" b="1" i="1">
                        <a:solidFill>
                          <a:srgbClr val="2E74B5"/>
                        </a:solidFill>
                        <a:effectLst/>
                        <a:latin typeface="Calibri Light" charset="0"/>
                        <a:ea typeface="Times New Roman" charset="0"/>
                        <a:cs typeface="Arial" charset="0"/>
                      </a:endParaRPr>
                    </a:p>
                    <a:p>
                      <a:pPr marL="457200" marR="0" indent="-228600" algn="just">
                        <a:spcBef>
                          <a:spcPts val="0"/>
                        </a:spcBef>
                        <a:spcAft>
                          <a:spcPts val="0"/>
                        </a:spcAft>
                      </a:pPr>
                      <a:r>
                        <a:rPr lang="en-GB" sz="800" b="0" i="0">
                          <a:solidFill>
                            <a:srgbClr val="000000"/>
                          </a:solidFill>
                          <a:effectLst/>
                          <a:latin typeface="Calibri Light" charset="0"/>
                          <a:ea typeface="Times New Roman" charset="0"/>
                          <a:cs typeface="Arial" charset="0"/>
                        </a:rPr>
                        <a:t>AUS offer wide range of grants, scholarships and bursaries</a:t>
                      </a:r>
                      <a:endParaRPr lang="en-US" sz="800" b="1" i="1">
                        <a:solidFill>
                          <a:srgbClr val="2E74B5"/>
                        </a:solidFill>
                        <a:effectLst/>
                        <a:latin typeface="Calibri Light" charset="0"/>
                        <a:ea typeface="Times New Roman" charset="0"/>
                        <a:cs typeface="Arial" charset="0"/>
                      </a:endParaRPr>
                    </a:p>
                    <a:p>
                      <a:pPr marL="457200" marR="0" indent="457200" algn="just">
                        <a:spcBef>
                          <a:spcPts val="0"/>
                        </a:spcBef>
                        <a:spcAft>
                          <a:spcPts val="0"/>
                        </a:spcAft>
                      </a:pPr>
                      <a:r>
                        <a:rPr lang="en-GB" sz="800" b="0" i="0">
                          <a:solidFill>
                            <a:srgbClr val="000000"/>
                          </a:solidFill>
                          <a:effectLst/>
                          <a:latin typeface="Calibri Light" charset="0"/>
                          <a:ea typeface="Times New Roman" charset="0"/>
                          <a:cs typeface="Arial" charset="0"/>
                        </a:rPr>
                        <a:t> </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36043">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MARKETING MESSAGING:</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How should we describe our solution to persona</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We are here to support you when you join the university and help you to figure out your next step to becoming a highly sought after graduation</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000000"/>
                          </a:solidFill>
                          <a:effectLst/>
                          <a:latin typeface="Calibri Light" charset="0"/>
                          <a:ea typeface="Times New Roman" charset="0"/>
                          <a:cs typeface="Arial" charset="0"/>
                        </a:rPr>
                        <a:t>You Want to Learn and develop your career, Financial Aid Can Help.</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5327">
                <a:tc>
                  <a:txBody>
                    <a:bodyPr/>
                    <a:lstStyle/>
                    <a:p>
                      <a:pPr marL="0" marR="0" indent="0" algn="l">
                        <a:spcBef>
                          <a:spcPts val="0"/>
                        </a:spcBef>
                        <a:spcAft>
                          <a:spcPts val="0"/>
                        </a:spcAft>
                      </a:pPr>
                      <a:r>
                        <a:rPr lang="en-GB" sz="800" b="0" i="0">
                          <a:solidFill>
                            <a:srgbClr val="2E74B5"/>
                          </a:solidFill>
                          <a:effectLst/>
                          <a:latin typeface="Calibri Light" charset="0"/>
                          <a:ea typeface="Times New Roman" charset="0"/>
                          <a:cs typeface="Arial" charset="0"/>
                        </a:rPr>
                        <a:t>ELEVATOR PITCH:</a:t>
                      </a:r>
                      <a:endParaRPr lang="en-US" sz="800" b="1" i="1">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a:solidFill>
                            <a:srgbClr val="2E74B5"/>
                          </a:solidFill>
                          <a:effectLst/>
                          <a:latin typeface="Calibri Light" charset="0"/>
                          <a:ea typeface="Times New Roman" charset="0"/>
                          <a:cs typeface="Arial" charset="0"/>
                        </a:rPr>
                        <a:t>Sell our persona on our solution</a:t>
                      </a:r>
                      <a:endParaRPr lang="en-US" sz="800" b="1" i="1">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gn="l">
                        <a:spcBef>
                          <a:spcPts val="0"/>
                        </a:spcBef>
                        <a:spcAft>
                          <a:spcPts val="0"/>
                        </a:spcAft>
                        <a:buFont typeface="Wingdings" charset="2"/>
                        <a:buChar char=""/>
                      </a:pPr>
                      <a:r>
                        <a:rPr lang="en-GB" sz="800" b="0" i="0" dirty="0">
                          <a:solidFill>
                            <a:srgbClr val="000000"/>
                          </a:solidFill>
                          <a:effectLst/>
                          <a:latin typeface="Calibri Light" charset="0"/>
                          <a:ea typeface="Times New Roman" charset="0"/>
                          <a:cs typeface="Arial" charset="0"/>
                        </a:rPr>
                        <a:t>AUS Library platform has a platform to serve AUS’s faculty, staff, students and researchers with skill and innovation</a:t>
                      </a:r>
                      <a:endParaRPr lang="en-US" sz="800" b="1" i="1" dirty="0">
                        <a:solidFill>
                          <a:srgbClr val="2E74B5"/>
                        </a:solidFill>
                        <a:effectLst/>
                        <a:latin typeface="Calibri Light" charset="0"/>
                        <a:ea typeface="Times New Roman" charset="0"/>
                        <a:cs typeface="Arial" charset="0"/>
                      </a:endParaRPr>
                    </a:p>
                    <a:p>
                      <a:pPr marL="342900" marR="0" lvl="0" indent="-342900" algn="l">
                        <a:spcBef>
                          <a:spcPts val="0"/>
                        </a:spcBef>
                        <a:spcAft>
                          <a:spcPts val="0"/>
                        </a:spcAft>
                        <a:buFont typeface="Wingdings" charset="2"/>
                        <a:buChar char=""/>
                      </a:pPr>
                      <a:r>
                        <a:rPr lang="en-GB" sz="800" b="0" i="0" dirty="0">
                          <a:solidFill>
                            <a:srgbClr val="000000"/>
                          </a:solidFill>
                          <a:effectLst/>
                          <a:latin typeface="Calibri Light" charset="0"/>
                          <a:ea typeface="Times New Roman" charset="0"/>
                          <a:cs typeface="Arial" charset="0"/>
                        </a:rPr>
                        <a:t>Bring an educated and helpful content in new AUS website by adding Tuition &amp; Financial Aid link in each AUS College. </a:t>
                      </a:r>
                      <a:endParaRPr lang="en-US" sz="800" b="1" i="1" dirty="0">
                        <a:solidFill>
                          <a:srgbClr val="2E74B5"/>
                        </a:solidFill>
                        <a:effectLst/>
                        <a:latin typeface="Calibri Light" charset="0"/>
                        <a:ea typeface="Times New Roman" charset="0"/>
                        <a:cs typeface="Arial" charset="0"/>
                      </a:endParaRPr>
                    </a:p>
                  </a:txBody>
                  <a:tcPr marL="27124" marR="2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176946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527663"/>
          </a:xfrm>
        </p:spPr>
        <p:txBody>
          <a:bodyPr>
            <a:normAutofit/>
          </a:bodyPr>
          <a:lstStyle/>
          <a:p>
            <a:r>
              <a:rPr lang="en-GB" dirty="0" smtClean="0"/>
              <a:t>Step 4: Defining </a:t>
            </a:r>
            <a:r>
              <a:rPr lang="en-GB" dirty="0"/>
              <a:t>AUS site’s content areas.</a:t>
            </a:r>
            <a:endParaRPr lang="en-US" dirty="0"/>
          </a:p>
        </p:txBody>
      </p:sp>
      <p:graphicFrame>
        <p:nvGraphicFramePr>
          <p:cNvPr id="4" name="Diagram 3"/>
          <p:cNvGraphicFramePr/>
          <p:nvPr>
            <p:extLst>
              <p:ext uri="{D42A27DB-BD31-4B8C-83A1-F6EECF244321}">
                <p14:modId xmlns="" xmlns:p14="http://schemas.microsoft.com/office/powerpoint/2010/main" val="391835925"/>
              </p:ext>
            </p:extLst>
          </p:nvPr>
        </p:nvGraphicFramePr>
        <p:xfrm>
          <a:off x="1069848" y="2759245"/>
          <a:ext cx="10058400" cy="3655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40390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527663"/>
          </a:xfrm>
        </p:spPr>
        <p:txBody>
          <a:bodyPr>
            <a:normAutofit/>
          </a:bodyPr>
          <a:lstStyle/>
          <a:p>
            <a:r>
              <a:rPr lang="en-GB" dirty="0"/>
              <a:t>Step 5. Organizing the content areas and grouping content</a:t>
            </a:r>
            <a:r>
              <a:rPr lang="en-US" dirty="0"/>
              <a:t> </a:t>
            </a:r>
          </a:p>
        </p:txBody>
      </p:sp>
      <p:sp>
        <p:nvSpPr>
          <p:cNvPr id="6" name="Content Placeholder 2"/>
          <p:cNvSpPr txBox="1">
            <a:spLocks/>
          </p:cNvSpPr>
          <p:nvPr/>
        </p:nvSpPr>
        <p:spPr>
          <a:xfrm>
            <a:off x="1069848" y="2953733"/>
            <a:ext cx="4898514" cy="34532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dirty="0"/>
              <a:t>In this step, project team will organize the content areas that they want to find on new AUS website. </a:t>
            </a:r>
            <a:endParaRPr lang="en-US" dirty="0"/>
          </a:p>
        </p:txBody>
      </p:sp>
      <p:sp>
        <p:nvSpPr>
          <p:cNvPr id="5" name="Content Placeholder 2"/>
          <p:cNvSpPr txBox="1">
            <a:spLocks/>
          </p:cNvSpPr>
          <p:nvPr/>
        </p:nvSpPr>
        <p:spPr>
          <a:xfrm>
            <a:off x="1069848" y="3939988"/>
            <a:ext cx="10058400" cy="118074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dirty="0"/>
          </a:p>
        </p:txBody>
      </p:sp>
      <p:pic>
        <p:nvPicPr>
          <p:cNvPr id="7" name="Picture 6"/>
          <p:cNvPicPr/>
          <p:nvPr/>
        </p:nvPicPr>
        <p:blipFill>
          <a:blip r:embed="rId2">
            <a:extLst>
              <a:ext uri="{28A0092B-C50C-407E-A947-70E740481C1C}">
                <a14:useLocalDpi xmlns="" xmlns:a14="http://schemas.microsoft.com/office/drawing/2010/main" val="0"/>
              </a:ext>
            </a:extLst>
          </a:blip>
          <a:stretch>
            <a:fillRect/>
          </a:stretch>
        </p:blipFill>
        <p:spPr>
          <a:xfrm>
            <a:off x="6217939" y="2714131"/>
            <a:ext cx="4660732" cy="3924477"/>
          </a:xfrm>
          <a:prstGeom prst="rect">
            <a:avLst/>
          </a:prstGeom>
        </p:spPr>
      </p:pic>
    </p:spTree>
    <p:extLst>
      <p:ext uri="{BB962C8B-B14F-4D97-AF65-F5344CB8AC3E}">
        <p14:creationId xmlns="" xmlns:p14="http://schemas.microsoft.com/office/powerpoint/2010/main" val="892005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527663"/>
          </a:xfrm>
        </p:spPr>
        <p:txBody>
          <a:bodyPr>
            <a:normAutofit/>
          </a:bodyPr>
          <a:lstStyle/>
          <a:p>
            <a:r>
              <a:rPr lang="en-GB" dirty="0"/>
              <a:t>Step 6. Creating the site map</a:t>
            </a:r>
            <a:r>
              <a:rPr lang="en-US" dirty="0"/>
              <a:t> </a:t>
            </a:r>
          </a:p>
        </p:txBody>
      </p:sp>
      <p:pic>
        <p:nvPicPr>
          <p:cNvPr id="5" name="Picture 4"/>
          <p:cNvPicPr/>
          <p:nvPr/>
        </p:nvPicPr>
        <p:blipFill>
          <a:blip r:embed="rId2">
            <a:extLst>
              <a:ext uri="{28A0092B-C50C-407E-A947-70E740481C1C}">
                <a14:useLocalDpi xmlns="" xmlns:a14="http://schemas.microsoft.com/office/drawing/2010/main" val="0"/>
              </a:ext>
            </a:extLst>
          </a:blip>
          <a:stretch>
            <a:fillRect/>
          </a:stretch>
        </p:blipFill>
        <p:spPr>
          <a:xfrm>
            <a:off x="1069848" y="2565160"/>
            <a:ext cx="6877364" cy="4064239"/>
          </a:xfrm>
          <a:prstGeom prst="rect">
            <a:avLst/>
          </a:prstGeom>
        </p:spPr>
      </p:pic>
    </p:spTree>
    <p:extLst>
      <p:ext uri="{BB962C8B-B14F-4D97-AF65-F5344CB8AC3E}">
        <p14:creationId xmlns="" xmlns:p14="http://schemas.microsoft.com/office/powerpoint/2010/main" val="88409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89464656"/>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28037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 xmlns:p14="http://schemas.microsoft.com/office/powerpoint/2010/main" val="1624188976"/>
              </p:ext>
            </p:extLst>
          </p:nvPr>
        </p:nvGraphicFramePr>
        <p:xfrm>
          <a:off x="3207930" y="21844"/>
          <a:ext cx="7153836" cy="6836156"/>
        </p:xfrm>
        <a:graphic>
          <a:graphicData uri="http://schemas.openxmlformats.org/drawingml/2006/table">
            <a:tbl>
              <a:tblPr firstRow="1" firstCol="1" bandRow="1"/>
              <a:tblGrid>
                <a:gridCol w="3576918"/>
                <a:gridCol w="3576918"/>
              </a:tblGrid>
              <a:tr h="59217">
                <a:tc>
                  <a:txBody>
                    <a:bodyPr/>
                    <a:lstStyle/>
                    <a:p>
                      <a:pPr marL="0" marR="0" algn="ctr">
                        <a:spcBef>
                          <a:spcPts val="0"/>
                        </a:spcBef>
                        <a:spcAft>
                          <a:spcPts val="0"/>
                        </a:spcAft>
                      </a:pPr>
                      <a:r>
                        <a:rPr lang="en-GB" sz="500">
                          <a:solidFill>
                            <a:srgbClr val="FFFFFF"/>
                          </a:solidFill>
                          <a:effectLst/>
                          <a:latin typeface="Calibri" charset="0"/>
                          <a:ea typeface="Times New Roman" charset="0"/>
                        </a:rPr>
                        <a:t>Primary Navigation</a:t>
                      </a:r>
                      <a:endParaRPr lang="en-US" sz="500">
                        <a:effectLst/>
                        <a:latin typeface="Times New Roman" charset="0"/>
                        <a:ea typeface="Times New Roman" charset="0"/>
                      </a:endParaRPr>
                    </a:p>
                  </a:txBody>
                  <a:tcPr marL="23948" marR="23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c>
                  <a:txBody>
                    <a:bodyPr/>
                    <a:lstStyle/>
                    <a:p>
                      <a:pPr marL="0" marR="0" algn="ctr">
                        <a:spcBef>
                          <a:spcPts val="0"/>
                        </a:spcBef>
                        <a:spcAft>
                          <a:spcPts val="0"/>
                        </a:spcAft>
                      </a:pPr>
                      <a:r>
                        <a:rPr lang="en-GB" sz="500">
                          <a:solidFill>
                            <a:srgbClr val="FFFFFF"/>
                          </a:solidFill>
                          <a:effectLst/>
                          <a:latin typeface="Calibri" charset="0"/>
                          <a:ea typeface="Times New Roman" charset="0"/>
                        </a:rPr>
                        <a:t>Secondary Navigation</a:t>
                      </a:r>
                      <a:endParaRPr lang="en-US" sz="500">
                        <a:effectLst/>
                        <a:latin typeface="Times New Roman" charset="0"/>
                        <a:ea typeface="Times New Roman" charset="0"/>
                      </a:endParaRPr>
                    </a:p>
                  </a:txBody>
                  <a:tcPr marL="23948" marR="23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00"/>
                    </a:solidFill>
                  </a:tcPr>
                </a:tc>
              </a:tr>
              <a:tr h="5669229">
                <a:tc>
                  <a:txBody>
                    <a:bodyPr/>
                    <a:lstStyle/>
                    <a:p>
                      <a:pPr marL="0" marR="0">
                        <a:spcBef>
                          <a:spcPts val="0"/>
                        </a:spcBef>
                        <a:spcAft>
                          <a:spcPts val="0"/>
                        </a:spcAft>
                      </a:pPr>
                      <a:r>
                        <a:rPr lang="en-GB" sz="500" dirty="0">
                          <a:effectLst/>
                          <a:latin typeface="Calibri" charset="0"/>
                          <a:ea typeface="Times New Roman" charset="0"/>
                        </a:rPr>
                        <a:t>About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AUS at a Glance</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AUS's Chancellor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AUS's Leadership &amp; Boards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Academic Tour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Administrative Offices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Directories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AUS in Community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News</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    Admissions &amp; Grants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Undergraduate Programs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Graduate Programs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Continuing Education</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Certificate Programs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International students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Tuition and Fees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How to apply</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    Schools &amp; Colleges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Business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Art and Design</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Art and Science</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Engineering</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Faculty in AUS</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   </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 On Campus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Athletics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Wellness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Commencement</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Employment</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Events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Library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Green Life</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Visit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err="1">
                          <a:effectLst/>
                          <a:latin typeface="Calibri" charset="0"/>
                          <a:ea typeface="Times New Roman" charset="0"/>
                        </a:rPr>
                        <a:t>Faces@AUS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 </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Alumni Community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Career services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Alumni benefits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News and events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Contact us</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cs typeface="Arial" charset="0"/>
                        </a:rPr>
                        <a:t> </a:t>
                      </a:r>
                      <a:endParaRPr lang="en-US" sz="500" dirty="0">
                        <a:effectLst/>
                        <a:latin typeface="Times New Roman" charset="0"/>
                        <a:ea typeface="Times New Roman" charset="0"/>
                      </a:endParaRPr>
                    </a:p>
                  </a:txBody>
                  <a:tcPr marL="23948" marR="23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Periodical news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Contact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Make a gift</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Audience Pathways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Faculty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Staff</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Students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Alumni</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Parents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Visitors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Media</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Footer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Contact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Maps &amp; Directions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Jobs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Social Media</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Sitemap</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Privacy Statement</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Chancellor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Office of the Chancellor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Biography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News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History</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Blog</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Contact</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Media Relations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Home</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Photos and Multimedia</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Press Releases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In the News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Policies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Contact</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rPr>
                        <a:t>Visit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Visit AUS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Tours</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Calendar</a:t>
                      </a:r>
                      <a:endParaRPr lang="en-US" sz="500" dirty="0">
                        <a:effectLst/>
                        <a:latin typeface="Times New Roman" charset="0"/>
                        <a:ea typeface="Times New Roman" charset="0"/>
                      </a:endParaRPr>
                    </a:p>
                    <a:p>
                      <a:pPr marL="342900" marR="0" lvl="0" indent="-342900">
                        <a:lnSpc>
                          <a:spcPct val="107000"/>
                        </a:lnSpc>
                        <a:spcBef>
                          <a:spcPts val="0"/>
                        </a:spcBef>
                        <a:spcAft>
                          <a:spcPts val="800"/>
                        </a:spcAft>
                        <a:buFont typeface="Wingdings" charset="2"/>
                        <a:buChar char=""/>
                      </a:pPr>
                      <a:r>
                        <a:rPr lang="en-GB" sz="500" dirty="0">
                          <a:effectLst/>
                          <a:latin typeface="Calibri" charset="0"/>
                          <a:ea typeface="Times New Roman" charset="0"/>
                        </a:rPr>
                        <a:t>FAQ</a:t>
                      </a:r>
                      <a:endParaRPr lang="en-US" sz="500" dirty="0">
                        <a:effectLst/>
                        <a:latin typeface="Times New Roman" charset="0"/>
                        <a:ea typeface="Times New Roman" charset="0"/>
                      </a:endParaRPr>
                    </a:p>
                    <a:p>
                      <a:pPr marL="0" marR="0">
                        <a:spcBef>
                          <a:spcPts val="0"/>
                        </a:spcBef>
                        <a:spcAft>
                          <a:spcPts val="0"/>
                        </a:spcAft>
                      </a:pPr>
                      <a:r>
                        <a:rPr lang="en-GB" sz="500" dirty="0">
                          <a:effectLst/>
                          <a:latin typeface="Calibri" charset="0"/>
                          <a:ea typeface="Times New Roman" charset="0"/>
                          <a:cs typeface="Arial" charset="0"/>
                        </a:rPr>
                        <a:t> </a:t>
                      </a:r>
                      <a:endParaRPr lang="en-US" sz="500" dirty="0">
                        <a:effectLst/>
                        <a:latin typeface="Times New Roman" charset="0"/>
                        <a:ea typeface="Times New Roman" charset="0"/>
                      </a:endParaRPr>
                    </a:p>
                  </a:txBody>
                  <a:tcPr marL="23948" marR="23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546940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create great information architecture?</a:t>
            </a:r>
            <a:endParaRPr lang="en-US" dirty="0"/>
          </a:p>
        </p:txBody>
      </p:sp>
      <p:sp>
        <p:nvSpPr>
          <p:cNvPr id="3" name="Content Placeholder 2"/>
          <p:cNvSpPr>
            <a:spLocks noGrp="1"/>
          </p:cNvSpPr>
          <p:nvPr>
            <p:ph idx="1"/>
          </p:nvPr>
        </p:nvSpPr>
        <p:spPr>
          <a:xfrm>
            <a:off x="1069848" y="2121408"/>
            <a:ext cx="10058400" cy="527663"/>
          </a:xfrm>
        </p:spPr>
        <p:txBody>
          <a:bodyPr>
            <a:normAutofit/>
          </a:bodyPr>
          <a:lstStyle/>
          <a:p>
            <a:r>
              <a:rPr lang="en-GB" dirty="0"/>
              <a:t>Step 7: Creating </a:t>
            </a:r>
            <a:r>
              <a:rPr lang="en-GB" dirty="0" smtClean="0"/>
              <a:t>Wireframes</a:t>
            </a:r>
            <a:endParaRPr lang="en-US" dirty="0"/>
          </a:p>
        </p:txBody>
      </p:sp>
      <p:pic>
        <p:nvPicPr>
          <p:cNvPr id="6" name="Picture 5"/>
          <p:cNvPicPr/>
          <p:nvPr/>
        </p:nvPicPr>
        <p:blipFill>
          <a:blip r:embed="rId2">
            <a:extLst>
              <a:ext uri="{28A0092B-C50C-407E-A947-70E740481C1C}">
                <a14:useLocalDpi xmlns="" xmlns:a14="http://schemas.microsoft.com/office/drawing/2010/main" val="0"/>
              </a:ext>
            </a:extLst>
          </a:blip>
          <a:stretch>
            <a:fillRect/>
          </a:stretch>
        </p:blipFill>
        <p:spPr>
          <a:xfrm>
            <a:off x="4665715" y="2771898"/>
            <a:ext cx="6462533" cy="3782902"/>
          </a:xfrm>
          <a:prstGeom prst="rect">
            <a:avLst/>
          </a:prstGeom>
        </p:spPr>
      </p:pic>
      <p:sp>
        <p:nvSpPr>
          <p:cNvPr id="7" name="Content Placeholder 2"/>
          <p:cNvSpPr txBox="1">
            <a:spLocks/>
          </p:cNvSpPr>
          <p:nvPr/>
        </p:nvSpPr>
        <p:spPr>
          <a:xfrm>
            <a:off x="1069848" y="2771898"/>
            <a:ext cx="3542493" cy="348098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dirty="0" smtClean="0"/>
              <a:t>Emulate the </a:t>
            </a:r>
            <a:r>
              <a:rPr lang="en-GB" dirty="0"/>
              <a:t>wireframe scheme. A wireframe is a sketch or blueprint that closely represents how the areas of a page will be organized.</a:t>
            </a:r>
            <a:endParaRPr lang="en-US" dirty="0"/>
          </a:p>
        </p:txBody>
      </p:sp>
    </p:spTree>
    <p:extLst>
      <p:ext uri="{BB962C8B-B14F-4D97-AF65-F5344CB8AC3E}">
        <p14:creationId xmlns="" xmlns:p14="http://schemas.microsoft.com/office/powerpoint/2010/main" val="2033259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t>AUDIENCES</a:t>
            </a:r>
            <a:endParaRPr lang="en-US" b="1" dirty="0"/>
          </a:p>
        </p:txBody>
      </p:sp>
      <p:sp>
        <p:nvSpPr>
          <p:cNvPr id="3" name="Content Placeholder 2"/>
          <p:cNvSpPr>
            <a:spLocks noGrp="1"/>
          </p:cNvSpPr>
          <p:nvPr>
            <p:ph idx="1"/>
          </p:nvPr>
        </p:nvSpPr>
        <p:spPr>
          <a:xfrm>
            <a:off x="1069847" y="2121408"/>
            <a:ext cx="4591235" cy="4077686"/>
          </a:xfrm>
        </p:spPr>
        <p:txBody>
          <a:bodyPr>
            <a:normAutofit/>
          </a:bodyPr>
          <a:lstStyle/>
          <a:p>
            <a:r>
              <a:rPr lang="en-GB" dirty="0" smtClean="0"/>
              <a:t>The web </a:t>
            </a:r>
            <a:r>
              <a:rPr lang="en-GB" dirty="0"/>
              <a:t>presence must be able to deliver information in an effective and targeted way to meet the needs of each of these groups</a:t>
            </a:r>
            <a:r>
              <a:rPr lang="en-GB" dirty="0" smtClean="0"/>
              <a:t>.</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pic>
        <p:nvPicPr>
          <p:cNvPr id="4098" name="Picture 2" descr="http://blog.wcgworld.com/wp-content/uploads/2015/08/Audience.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36833" y="2121408"/>
            <a:ext cx="6355167" cy="30767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6917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t>AUDIENCES</a:t>
            </a:r>
            <a:endParaRPr lang="en-US" b="1"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970962379"/>
              </p:ext>
            </p:extLst>
          </p:nvPr>
        </p:nvGraphicFramePr>
        <p:xfrm>
          <a:off x="322729" y="1746784"/>
          <a:ext cx="10945906" cy="4734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579765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107" y="60588"/>
            <a:ext cx="10058400" cy="577686"/>
          </a:xfrm>
        </p:spPr>
        <p:txBody>
          <a:bodyPr>
            <a:normAutofit fontScale="90000"/>
          </a:bodyPr>
          <a:lstStyle/>
          <a:p>
            <a:pPr lvl="0"/>
            <a:r>
              <a:rPr lang="en-GB" b="1" dirty="0" smtClean="0"/>
              <a:t>AUDIENCES</a:t>
            </a:r>
            <a:endParaRPr lang="en-US" b="1" dirty="0"/>
          </a:p>
        </p:txBody>
      </p:sp>
      <p:graphicFrame>
        <p:nvGraphicFramePr>
          <p:cNvPr id="11" name="Content Placeholder 10"/>
          <p:cNvGraphicFramePr>
            <a:graphicFrameLocks noGrp="1"/>
          </p:cNvGraphicFramePr>
          <p:nvPr>
            <p:ph idx="1"/>
            <p:extLst>
              <p:ext uri="{D42A27DB-BD31-4B8C-83A1-F6EECF244321}">
                <p14:modId xmlns="" xmlns:p14="http://schemas.microsoft.com/office/powerpoint/2010/main" val="645634288"/>
              </p:ext>
            </p:extLst>
          </p:nvPr>
        </p:nvGraphicFramePr>
        <p:xfrm>
          <a:off x="421431" y="1021976"/>
          <a:ext cx="6245352" cy="560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graphicFrame>
        <p:nvGraphicFramePr>
          <p:cNvPr id="12" name="Content Placeholder 10"/>
          <p:cNvGraphicFramePr>
            <a:graphicFrameLocks/>
          </p:cNvGraphicFramePr>
          <p:nvPr>
            <p:extLst>
              <p:ext uri="{D42A27DB-BD31-4B8C-83A1-F6EECF244321}">
                <p14:modId xmlns="" xmlns:p14="http://schemas.microsoft.com/office/powerpoint/2010/main" val="1428969347"/>
              </p:ext>
            </p:extLst>
          </p:nvPr>
        </p:nvGraphicFramePr>
        <p:xfrm>
          <a:off x="3680101" y="1021976"/>
          <a:ext cx="6245352" cy="5607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0323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STRATEGIES FOR CREATING INTERACTION, ENGAGING</a:t>
            </a:r>
            <a:r>
              <a:rPr lang="en-GB" b="1" dirty="0"/>
              <a:t> </a:t>
            </a:r>
            <a:r>
              <a:rPr lang="en-GB" dirty="0"/>
              <a:t>, OPTIMIZED AUS </a:t>
            </a:r>
            <a:r>
              <a:rPr lang="en-GB" dirty="0" smtClean="0"/>
              <a:t>SITE</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1345488913"/>
              </p:ext>
            </p:extLst>
          </p:nvPr>
        </p:nvGraphicFramePr>
        <p:xfrm>
          <a:off x="1069848" y="2568388"/>
          <a:ext cx="10058400"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9848" y="2146516"/>
            <a:ext cx="3724546" cy="369332"/>
          </a:xfrm>
          <a:prstGeom prst="rect">
            <a:avLst/>
          </a:prstGeom>
          <a:noFill/>
        </p:spPr>
        <p:txBody>
          <a:bodyPr wrap="none" rtlCol="0">
            <a:spAutoFit/>
          </a:bodyPr>
          <a:lstStyle/>
          <a:p>
            <a:r>
              <a:rPr lang="en-GB" dirty="0"/>
              <a:t>Prioritize the pages you optimize</a:t>
            </a:r>
            <a:r>
              <a:rPr lang="en-US" dirty="0" smtClean="0">
                <a:effectLst/>
              </a:rPr>
              <a:t> </a:t>
            </a:r>
            <a:endParaRPr lang="en-US" dirty="0"/>
          </a:p>
        </p:txBody>
      </p:sp>
    </p:spTree>
    <p:extLst>
      <p:ext uri="{BB962C8B-B14F-4D97-AF65-F5344CB8AC3E}">
        <p14:creationId xmlns="" xmlns:p14="http://schemas.microsoft.com/office/powerpoint/2010/main" val="1694616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STRATEGIES FOR CREATING INTERACTION, ENGAGING</a:t>
            </a:r>
            <a:r>
              <a:rPr lang="en-GB" b="1" dirty="0"/>
              <a:t> </a:t>
            </a:r>
            <a:r>
              <a:rPr lang="en-GB" dirty="0"/>
              <a:t>, OPTIMIZED AUS </a:t>
            </a:r>
            <a:r>
              <a:rPr lang="en-GB" dirty="0" smtClean="0"/>
              <a:t>SITE</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2146516"/>
            <a:ext cx="4833759" cy="369332"/>
          </a:xfrm>
          <a:prstGeom prst="rect">
            <a:avLst/>
          </a:prstGeom>
          <a:noFill/>
        </p:spPr>
        <p:txBody>
          <a:bodyPr wrap="none" rtlCol="0">
            <a:spAutoFit/>
          </a:bodyPr>
          <a:lstStyle/>
          <a:p>
            <a:r>
              <a:rPr lang="en-GB" dirty="0"/>
              <a:t>Incorporate keywords into your web writing</a:t>
            </a:r>
            <a:endParaRPr lang="en-US" dirty="0"/>
          </a:p>
        </p:txBody>
      </p:sp>
      <p:sp>
        <p:nvSpPr>
          <p:cNvPr id="3" name="Content Placeholder 2"/>
          <p:cNvSpPr>
            <a:spLocks noGrp="1"/>
          </p:cNvSpPr>
          <p:nvPr>
            <p:ph idx="1"/>
          </p:nvPr>
        </p:nvSpPr>
        <p:spPr>
          <a:xfrm>
            <a:off x="1069848" y="2675964"/>
            <a:ext cx="10058400" cy="3496235"/>
          </a:xfrm>
        </p:spPr>
        <p:txBody>
          <a:bodyPr/>
          <a:lstStyle/>
          <a:p>
            <a:r>
              <a:rPr lang="en-GB" dirty="0"/>
              <a:t>To determine which words and phrases are the most popular (and therefore have the highest search volume), it’s important to conduct keyword research. For maximum effectiveness, insert keywords into headings and subheadings (H1 and H2), body copy, anchor text in links, and photo captions</a:t>
            </a:r>
            <a:endParaRPr lang="en-US" dirty="0"/>
          </a:p>
        </p:txBody>
      </p:sp>
    </p:spTree>
    <p:extLst>
      <p:ext uri="{BB962C8B-B14F-4D97-AF65-F5344CB8AC3E}">
        <p14:creationId xmlns="" xmlns:p14="http://schemas.microsoft.com/office/powerpoint/2010/main" val="1821314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STRATEGIES FOR CREATING INTERACTION, ENGAGING</a:t>
            </a:r>
            <a:r>
              <a:rPr lang="en-GB" b="1" dirty="0"/>
              <a:t> </a:t>
            </a:r>
            <a:r>
              <a:rPr lang="en-GB" dirty="0"/>
              <a:t>, OPTIMIZED AUS </a:t>
            </a:r>
            <a:r>
              <a:rPr lang="en-GB" dirty="0" smtClean="0"/>
              <a:t>SITE</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2146516"/>
            <a:ext cx="1771767" cy="369332"/>
          </a:xfrm>
          <a:prstGeom prst="rect">
            <a:avLst/>
          </a:prstGeom>
          <a:noFill/>
        </p:spPr>
        <p:txBody>
          <a:bodyPr wrap="none" rtlCol="0">
            <a:spAutoFit/>
          </a:bodyPr>
          <a:lstStyle/>
          <a:p>
            <a:r>
              <a:rPr lang="en-GB" dirty="0"/>
              <a:t>Plan your page</a:t>
            </a:r>
            <a:endParaRPr lang="en-US" dirty="0"/>
          </a:p>
        </p:txBody>
      </p:sp>
      <p:sp>
        <p:nvSpPr>
          <p:cNvPr id="3" name="Content Placeholder 2"/>
          <p:cNvSpPr>
            <a:spLocks noGrp="1"/>
          </p:cNvSpPr>
          <p:nvPr>
            <p:ph idx="1"/>
          </p:nvPr>
        </p:nvSpPr>
        <p:spPr>
          <a:xfrm>
            <a:off x="1069848" y="2675965"/>
            <a:ext cx="10058400" cy="813086"/>
          </a:xfrm>
        </p:spPr>
        <p:txBody>
          <a:bodyPr/>
          <a:lstStyle/>
          <a:p>
            <a:r>
              <a:rPr lang="en-GB" dirty="0"/>
              <a:t>Once a visitor has landed on AUS page, the key to getting your copy read is to have clear goals for what AUS would like to accomplish with the page.</a:t>
            </a:r>
            <a:endParaRPr lang="en-US" dirty="0"/>
          </a:p>
        </p:txBody>
      </p:sp>
      <p:sp>
        <p:nvSpPr>
          <p:cNvPr id="7" name="TextBox 6"/>
          <p:cNvSpPr txBox="1"/>
          <p:nvPr/>
        </p:nvSpPr>
        <p:spPr>
          <a:xfrm>
            <a:off x="1069847" y="3649168"/>
            <a:ext cx="5067221" cy="369332"/>
          </a:xfrm>
          <a:prstGeom prst="rect">
            <a:avLst/>
          </a:prstGeom>
          <a:noFill/>
        </p:spPr>
        <p:txBody>
          <a:bodyPr wrap="none" rtlCol="0">
            <a:spAutoFit/>
          </a:bodyPr>
          <a:lstStyle/>
          <a:p>
            <a:r>
              <a:rPr lang="en-GB" dirty="0"/>
              <a:t>Consider how the page relates to other </a:t>
            </a:r>
            <a:r>
              <a:rPr lang="en-GB" dirty="0" smtClean="0"/>
              <a:t>pages</a:t>
            </a:r>
            <a:endParaRPr lang="en-US" dirty="0"/>
          </a:p>
        </p:txBody>
      </p:sp>
      <p:sp>
        <p:nvSpPr>
          <p:cNvPr id="8" name="Content Placeholder 2"/>
          <p:cNvSpPr txBox="1">
            <a:spLocks/>
          </p:cNvSpPr>
          <p:nvPr/>
        </p:nvSpPr>
        <p:spPr>
          <a:xfrm>
            <a:off x="1069848" y="4360439"/>
            <a:ext cx="10058400" cy="81308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dirty="0"/>
              <a:t>In pre-planning for a page, it’s also helpful to consider how the page relates to other pages on your site.</a:t>
            </a:r>
            <a:r>
              <a:rPr lang="en-US" dirty="0"/>
              <a:t> </a:t>
            </a:r>
          </a:p>
        </p:txBody>
      </p:sp>
    </p:spTree>
    <p:extLst>
      <p:ext uri="{BB962C8B-B14F-4D97-AF65-F5344CB8AC3E}">
        <p14:creationId xmlns="" xmlns:p14="http://schemas.microsoft.com/office/powerpoint/2010/main" val="392634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STRATEGIES FOR CREATING INTERACTION, ENGAGING</a:t>
            </a:r>
            <a:r>
              <a:rPr lang="en-GB" b="1" dirty="0"/>
              <a:t> </a:t>
            </a:r>
            <a:r>
              <a:rPr lang="en-GB" dirty="0"/>
              <a:t>, OPTIMIZED AUS </a:t>
            </a:r>
            <a:r>
              <a:rPr lang="en-GB" dirty="0" smtClean="0"/>
              <a:t>SITE</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2146516"/>
            <a:ext cx="4377032" cy="369332"/>
          </a:xfrm>
          <a:prstGeom prst="rect">
            <a:avLst/>
          </a:prstGeom>
          <a:noFill/>
        </p:spPr>
        <p:txBody>
          <a:bodyPr wrap="none" rtlCol="0">
            <a:spAutoFit/>
          </a:bodyPr>
          <a:lstStyle/>
          <a:p>
            <a:r>
              <a:rPr lang="en-GB" dirty="0"/>
              <a:t>Creating effective student engagement</a:t>
            </a:r>
            <a:r>
              <a:rPr lang="en-US" dirty="0" smtClean="0">
                <a:effectLst/>
              </a:rPr>
              <a:t> </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569185528"/>
              </p:ext>
            </p:extLst>
          </p:nvPr>
        </p:nvGraphicFramePr>
        <p:xfrm>
          <a:off x="1069848" y="2675964"/>
          <a:ext cx="10058400" cy="349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61237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PRIORTIES</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1594890"/>
            <a:ext cx="8476359" cy="923330"/>
          </a:xfrm>
          <a:prstGeom prst="rect">
            <a:avLst/>
          </a:prstGeom>
          <a:noFill/>
        </p:spPr>
        <p:txBody>
          <a:bodyPr wrap="none" rtlCol="0">
            <a:spAutoFit/>
          </a:bodyPr>
          <a:lstStyle/>
          <a:p>
            <a:r>
              <a:rPr lang="en-GB" dirty="0"/>
              <a:t>The following priorities until 2020   will aid us in achieving our strategic goals. </a:t>
            </a:r>
            <a:endParaRPr lang="en-US" dirty="0"/>
          </a:p>
          <a:p>
            <a:r>
              <a:rPr lang="en-GB" dirty="0"/>
              <a:t> </a:t>
            </a:r>
            <a:endParaRPr lang="en-US" dirty="0"/>
          </a:p>
          <a:p>
            <a:r>
              <a:rPr lang="en-GB" dirty="0"/>
              <a:t>The strategy will be ranked depending on which of the priorities they cover.</a:t>
            </a:r>
            <a:r>
              <a:rPr lang="en-US" dirty="0" smtClean="0">
                <a:effectLst/>
              </a:rPr>
              <a:t>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956326099"/>
              </p:ext>
            </p:extLst>
          </p:nvPr>
        </p:nvGraphicFramePr>
        <p:xfrm>
          <a:off x="1069848" y="2679585"/>
          <a:ext cx="10058400" cy="349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6264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ADDRESSING WEAKNESSES</a:t>
            </a:r>
            <a:r>
              <a:rPr lang="en-US" dirty="0"/>
              <a:t> </a:t>
            </a:r>
          </a:p>
        </p:txBody>
      </p:sp>
      <p:graphicFrame>
        <p:nvGraphicFramePr>
          <p:cNvPr id="7" name="Content Placeholder 6"/>
          <p:cNvGraphicFramePr>
            <a:graphicFrameLocks noGrp="1"/>
          </p:cNvGraphicFramePr>
          <p:nvPr>
            <p:ph sz="half" idx="1"/>
            <p:extLst>
              <p:ext uri="{D42A27DB-BD31-4B8C-83A1-F6EECF244321}">
                <p14:modId xmlns="" xmlns:p14="http://schemas.microsoft.com/office/powerpoint/2010/main" val="483563036"/>
              </p:ext>
            </p:extLst>
          </p:nvPr>
        </p:nvGraphicFramePr>
        <p:xfrm>
          <a:off x="4262069" y="2093976"/>
          <a:ext cx="5730829" cy="406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544010" y="2188643"/>
            <a:ext cx="4598982" cy="3633423"/>
          </a:xfrm>
        </p:spPr>
        <p:txBody>
          <a:bodyPr/>
          <a:lstStyle/>
          <a:p>
            <a:r>
              <a:rPr lang="en-GB" dirty="0"/>
              <a:t>AUS current website has many weakness and we would like highlight five key weaknesses which this strategy aims to address:</a:t>
            </a:r>
            <a:r>
              <a:rPr lang="en-US" dirty="0"/>
              <a:t> </a:t>
            </a:r>
          </a:p>
        </p:txBody>
      </p:sp>
    </p:spTree>
    <p:extLst>
      <p:ext uri="{BB962C8B-B14F-4D97-AF65-F5344CB8AC3E}">
        <p14:creationId xmlns="" xmlns:p14="http://schemas.microsoft.com/office/powerpoint/2010/main" val="1314290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PRIORTIES</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1594890"/>
            <a:ext cx="8476359" cy="923330"/>
          </a:xfrm>
          <a:prstGeom prst="rect">
            <a:avLst/>
          </a:prstGeom>
          <a:noFill/>
        </p:spPr>
        <p:txBody>
          <a:bodyPr wrap="none" rtlCol="0">
            <a:spAutoFit/>
          </a:bodyPr>
          <a:lstStyle/>
          <a:p>
            <a:r>
              <a:rPr lang="en-GB" dirty="0"/>
              <a:t>The following priorities until 2020   will aid us in achieving our strategic goals. </a:t>
            </a:r>
            <a:endParaRPr lang="en-US" dirty="0"/>
          </a:p>
          <a:p>
            <a:r>
              <a:rPr lang="en-GB" dirty="0"/>
              <a:t> </a:t>
            </a:r>
            <a:endParaRPr lang="en-US" dirty="0"/>
          </a:p>
          <a:p>
            <a:r>
              <a:rPr lang="en-GB" dirty="0"/>
              <a:t>The strategy will be ranked depending on which of the priorities they cover.</a:t>
            </a:r>
            <a:r>
              <a:rPr lang="en-US" dirty="0" smtClean="0">
                <a:effectLst/>
              </a:rPr>
              <a:t>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22635740"/>
              </p:ext>
            </p:extLst>
          </p:nvPr>
        </p:nvGraphicFramePr>
        <p:xfrm>
          <a:off x="1069848" y="2679585"/>
          <a:ext cx="10058400" cy="349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23726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PRIORTIES</a:t>
            </a:r>
            <a:endParaRPr lang="en-US"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6" name="TextBox 5"/>
          <p:cNvSpPr txBox="1"/>
          <p:nvPr/>
        </p:nvSpPr>
        <p:spPr>
          <a:xfrm>
            <a:off x="1069848" y="1594890"/>
            <a:ext cx="8476359" cy="923330"/>
          </a:xfrm>
          <a:prstGeom prst="rect">
            <a:avLst/>
          </a:prstGeom>
          <a:noFill/>
        </p:spPr>
        <p:txBody>
          <a:bodyPr wrap="none" rtlCol="0">
            <a:spAutoFit/>
          </a:bodyPr>
          <a:lstStyle/>
          <a:p>
            <a:r>
              <a:rPr lang="en-GB" dirty="0"/>
              <a:t>The following priorities until 2020   will aid us in achieving our strategic goals. </a:t>
            </a:r>
            <a:endParaRPr lang="en-US" dirty="0"/>
          </a:p>
          <a:p>
            <a:r>
              <a:rPr lang="en-GB" dirty="0"/>
              <a:t> </a:t>
            </a:r>
            <a:endParaRPr lang="en-US" dirty="0"/>
          </a:p>
          <a:p>
            <a:r>
              <a:rPr lang="en-GB" dirty="0"/>
              <a:t>The strategy will be ranked depending on which of the priorities they cover.</a:t>
            </a:r>
            <a:r>
              <a:rPr lang="en-US" dirty="0" smtClean="0">
                <a:effectLst/>
              </a:rPr>
              <a:t>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59089760"/>
              </p:ext>
            </p:extLst>
          </p:nvPr>
        </p:nvGraphicFramePr>
        <p:xfrm>
          <a:off x="564776" y="2518220"/>
          <a:ext cx="11335870" cy="4047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0191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b="1" dirty="0"/>
              <a:t>University Web Governance</a:t>
            </a:r>
            <a:endParaRPr lang="en-US" b="1" dirty="0"/>
          </a:p>
        </p:txBody>
      </p:sp>
      <p:sp>
        <p:nvSpPr>
          <p:cNvPr id="4" name="TextBox 3"/>
          <p:cNvSpPr txBox="1"/>
          <p:nvPr/>
        </p:nvSpPr>
        <p:spPr>
          <a:xfrm>
            <a:off x="3832412" y="3119718"/>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CA" dirty="0"/>
              <a:t>The university’s web </a:t>
            </a:r>
            <a:r>
              <a:rPr lang="en-CA" dirty="0" smtClean="0"/>
              <a:t>environments </a:t>
            </a:r>
            <a:r>
              <a:rPr lang="en-CA" dirty="0"/>
              <a:t>will be divided into two </a:t>
            </a:r>
            <a:r>
              <a:rPr lang="en-CA" dirty="0" smtClean="0"/>
              <a:t>websites</a:t>
            </a:r>
          </a:p>
          <a:p>
            <a:r>
              <a:rPr lang="en-CA" dirty="0"/>
              <a:t>Units will determine what web content is public and what content is intended for an internal audience </a:t>
            </a:r>
            <a:r>
              <a:rPr lang="en-CA" dirty="0" smtClean="0"/>
              <a:t>only.</a:t>
            </a:r>
          </a:p>
          <a:p>
            <a:r>
              <a:rPr lang="en-CA" dirty="0"/>
              <a:t>The authoritative source of information for the public site is the Web Steering </a:t>
            </a:r>
            <a:r>
              <a:rPr lang="en-CA" dirty="0" smtClean="0"/>
              <a:t>Committee.</a:t>
            </a:r>
          </a:p>
          <a:p>
            <a:pPr lvl="0"/>
            <a:r>
              <a:rPr lang="en-CA" dirty="0"/>
              <a:t>The intranet web pages will follow the same </a:t>
            </a:r>
            <a:r>
              <a:rPr lang="en-CA" dirty="0" err="1"/>
              <a:t>templated</a:t>
            </a:r>
            <a:r>
              <a:rPr lang="en-CA" dirty="0"/>
              <a:t> and </a:t>
            </a:r>
            <a:r>
              <a:rPr lang="en-CA" dirty="0" smtClean="0"/>
              <a:t>theming.</a:t>
            </a:r>
            <a:endParaRPr lang="en-US" dirty="0"/>
          </a:p>
          <a:p>
            <a:r>
              <a:rPr lang="en-CA" dirty="0"/>
              <a:t>The internet web pages will designed according each school and </a:t>
            </a:r>
            <a:r>
              <a:rPr lang="en-CA" dirty="0" smtClean="0"/>
              <a:t>college.</a:t>
            </a:r>
          </a:p>
          <a:p>
            <a:pPr lvl="0"/>
            <a:r>
              <a:rPr lang="en-CA" dirty="0"/>
              <a:t>All web pages will comply with the university’s brand and visual identity</a:t>
            </a:r>
            <a:endParaRPr lang="en-US" dirty="0"/>
          </a:p>
          <a:p>
            <a:pPr lvl="0"/>
            <a:r>
              <a:rPr lang="en-CA" dirty="0"/>
              <a:t>All standard templates for the home page, inner page, hub pages, and unit-level pages will be developed according to RFP</a:t>
            </a:r>
            <a:endParaRPr lang="en-US" dirty="0"/>
          </a:p>
          <a:p>
            <a:r>
              <a:rPr lang="en-CA" dirty="0"/>
              <a:t>A private website is a private </a:t>
            </a:r>
            <a:r>
              <a:rPr lang="en-CA" dirty="0" err="1"/>
              <a:t>enviorment</a:t>
            </a:r>
            <a:r>
              <a:rPr lang="en-CA" dirty="0"/>
              <a:t> network that uses Internet protocols and network connectivity to securely share part of an university's information or operations with its employees</a:t>
            </a:r>
            <a:r>
              <a:rPr lang="en-CA" dirty="0" smtClean="0"/>
              <a:t>.</a:t>
            </a:r>
            <a:endParaRPr lang="en-CA" dirty="0"/>
          </a:p>
        </p:txBody>
      </p:sp>
    </p:spTree>
    <p:extLst>
      <p:ext uri="{BB962C8B-B14F-4D97-AF65-F5344CB8AC3E}">
        <p14:creationId xmlns="" xmlns:p14="http://schemas.microsoft.com/office/powerpoint/2010/main" val="88405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ADDRESSING WEAKNESSES</a:t>
            </a:r>
            <a:r>
              <a:rPr lang="en-US" dirty="0"/>
              <a:t> </a:t>
            </a:r>
          </a:p>
        </p:txBody>
      </p:sp>
      <p:graphicFrame>
        <p:nvGraphicFramePr>
          <p:cNvPr id="7" name="Content Placeholder 6"/>
          <p:cNvGraphicFramePr>
            <a:graphicFrameLocks noGrp="1"/>
          </p:cNvGraphicFramePr>
          <p:nvPr>
            <p:ph sz="half" idx="1"/>
            <p:extLst>
              <p:ext uri="{D42A27DB-BD31-4B8C-83A1-F6EECF244321}">
                <p14:modId xmlns="" xmlns:p14="http://schemas.microsoft.com/office/powerpoint/2010/main" val="660369587"/>
              </p:ext>
            </p:extLst>
          </p:nvPr>
        </p:nvGraphicFramePr>
        <p:xfrm>
          <a:off x="2905787" y="2093976"/>
          <a:ext cx="7008981" cy="447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353388" y="2194559"/>
            <a:ext cx="4754880" cy="3977640"/>
          </a:xfrm>
        </p:spPr>
        <p:txBody>
          <a:bodyPr/>
          <a:lstStyle/>
          <a:p>
            <a:r>
              <a:rPr lang="en-GB" dirty="0"/>
              <a:t>JADU CMS it has a lot of bugs according to clients </a:t>
            </a:r>
            <a:r>
              <a:rPr lang="en-GB" dirty="0" smtClean="0"/>
              <a:t>reviews.</a:t>
            </a:r>
            <a:endParaRPr lang="en-US" dirty="0"/>
          </a:p>
        </p:txBody>
      </p:sp>
    </p:spTree>
    <p:extLst>
      <p:ext uri="{BB962C8B-B14F-4D97-AF65-F5344CB8AC3E}">
        <p14:creationId xmlns="" xmlns:p14="http://schemas.microsoft.com/office/powerpoint/2010/main" val="171589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ADDRESSING WEAKNESSES</a:t>
            </a:r>
            <a:r>
              <a:rPr lang="en-US" dirty="0"/>
              <a:t> </a:t>
            </a: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167778029"/>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9626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WEB STRATEGY</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19059718"/>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9848" y="1646027"/>
            <a:ext cx="8417859" cy="461665"/>
          </a:xfrm>
          <a:prstGeom prst="rect">
            <a:avLst/>
          </a:prstGeom>
          <a:noFill/>
        </p:spPr>
        <p:txBody>
          <a:bodyPr wrap="square" rtlCol="0">
            <a:spAutoFit/>
          </a:bodyPr>
          <a:lstStyle/>
          <a:p>
            <a:r>
              <a:rPr lang="en-GB" sz="2400" dirty="0"/>
              <a:t>Support publishing </a:t>
            </a:r>
            <a:r>
              <a:rPr lang="en-GB" sz="2400" dirty="0" smtClean="0"/>
              <a:t>pages </a:t>
            </a:r>
            <a:r>
              <a:rPr lang="en-GB" sz="2400" dirty="0"/>
              <a:t>in high quality </a:t>
            </a:r>
            <a:r>
              <a:rPr lang="en-GB" sz="2400" dirty="0" smtClean="0"/>
              <a:t>content</a:t>
            </a:r>
            <a:endParaRPr lang="en-US" sz="2400" dirty="0"/>
          </a:p>
        </p:txBody>
      </p:sp>
    </p:spTree>
    <p:extLst>
      <p:ext uri="{BB962C8B-B14F-4D97-AF65-F5344CB8AC3E}">
        <p14:creationId xmlns="" xmlns:p14="http://schemas.microsoft.com/office/powerpoint/2010/main" val="158599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WEB STRATEGY</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08369846"/>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9848" y="1646027"/>
            <a:ext cx="10239128" cy="461665"/>
          </a:xfrm>
          <a:prstGeom prst="rect">
            <a:avLst/>
          </a:prstGeom>
          <a:noFill/>
        </p:spPr>
        <p:txBody>
          <a:bodyPr wrap="square" rtlCol="0">
            <a:spAutoFit/>
          </a:bodyPr>
          <a:lstStyle/>
          <a:p>
            <a:r>
              <a:rPr lang="en-GB" sz="2400" dirty="0" smtClean="0"/>
              <a:t>Ease </a:t>
            </a:r>
            <a:r>
              <a:rPr lang="en-GB" sz="2400" dirty="0"/>
              <a:t>of use for </a:t>
            </a:r>
            <a:r>
              <a:rPr lang="en-GB" sz="2400" dirty="0" smtClean="0"/>
              <a:t>site visitors</a:t>
            </a:r>
            <a:endParaRPr lang="en-US" sz="2400" dirty="0"/>
          </a:p>
        </p:txBody>
      </p:sp>
    </p:spTree>
    <p:extLst>
      <p:ext uri="{BB962C8B-B14F-4D97-AF65-F5344CB8AC3E}">
        <p14:creationId xmlns="" xmlns:p14="http://schemas.microsoft.com/office/powerpoint/2010/main" val="21635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THE WEB STRATEGY</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13007324"/>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9848" y="1646027"/>
            <a:ext cx="10239128" cy="461665"/>
          </a:xfrm>
          <a:prstGeom prst="rect">
            <a:avLst/>
          </a:prstGeom>
          <a:noFill/>
        </p:spPr>
        <p:txBody>
          <a:bodyPr wrap="square" rtlCol="0">
            <a:spAutoFit/>
          </a:bodyPr>
          <a:lstStyle/>
          <a:p>
            <a:r>
              <a:rPr lang="en-GB" sz="2400" dirty="0"/>
              <a:t>Has appropriate technical </a:t>
            </a:r>
            <a:r>
              <a:rPr lang="en-GB" sz="2400" dirty="0" smtClean="0"/>
              <a:t>underpinning</a:t>
            </a:r>
            <a:endParaRPr lang="en-US" sz="2400" dirty="0"/>
          </a:p>
        </p:txBody>
      </p:sp>
    </p:spTree>
    <p:extLst>
      <p:ext uri="{BB962C8B-B14F-4D97-AF65-F5344CB8AC3E}">
        <p14:creationId xmlns="" xmlns:p14="http://schemas.microsoft.com/office/powerpoint/2010/main" val="132246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347</TotalTime>
  <Words>3163</Words>
  <Application>Microsoft Office PowerPoint</Application>
  <PresentationFormat>Custom</PresentationFormat>
  <Paragraphs>428</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Wood Type</vt:lpstr>
      <vt:lpstr>Web Strategy</vt:lpstr>
      <vt:lpstr>INTRODUCTION</vt:lpstr>
      <vt:lpstr>VISION</vt:lpstr>
      <vt:lpstr>ADDRESSING WEAKNESSES </vt:lpstr>
      <vt:lpstr>ADDRESSING WEAKNESSES </vt:lpstr>
      <vt:lpstr>ADDRESSING WEAKNESSES </vt:lpstr>
      <vt:lpstr>OBJECTIVES OF THE WEB STRATEGY</vt:lpstr>
      <vt:lpstr>OBJECTIVES OF THE WEB STRATEGY</vt:lpstr>
      <vt:lpstr>OBJECTIVES OF THE WEB STRATEGY</vt:lpstr>
      <vt:lpstr>OBJECTIVES OF THE WEB STRATEGY</vt:lpstr>
      <vt:lpstr>DESIGN STRATEGIC APPROACH</vt:lpstr>
      <vt:lpstr>DESIGN STRATEGIC APPROACH</vt:lpstr>
      <vt:lpstr>DESIGN STRATEGIC APPROACH</vt:lpstr>
      <vt:lpstr>THE KEY ELEMENTS TO THE NEW WEB STRATEGY</vt:lpstr>
      <vt:lpstr>THE KEY ELEMENTS TO THE NEW WEB STRATEGY</vt:lpstr>
      <vt:lpstr>WEB STRATEGY OUTCOME – AUS.EDU</vt:lpstr>
      <vt:lpstr>USER CENTRED DESIGN</vt:lpstr>
      <vt:lpstr>USER CENTRED DESIGN</vt:lpstr>
      <vt:lpstr>Example of UCD  Process</vt:lpstr>
      <vt:lpstr>CREATING INFORMATION ARCHITECTURE (IA)</vt:lpstr>
      <vt:lpstr>How do we create great information architecture?</vt:lpstr>
      <vt:lpstr>How do we create great information architecture?</vt:lpstr>
      <vt:lpstr>How do we create great information architecture?</vt:lpstr>
      <vt:lpstr>How do we create great information architecture?</vt:lpstr>
      <vt:lpstr>How do we create great information architecture?</vt:lpstr>
      <vt:lpstr>How do we create great information architecture?</vt:lpstr>
      <vt:lpstr>How do we create great information architecture?</vt:lpstr>
      <vt:lpstr>How do we create great information architecture?</vt:lpstr>
      <vt:lpstr>How do we create great information architecture?</vt:lpstr>
      <vt:lpstr>Slide 30</vt:lpstr>
      <vt:lpstr>How do we create great information architecture?</vt:lpstr>
      <vt:lpstr>AUDIENCES</vt:lpstr>
      <vt:lpstr>AUDIENCES</vt:lpstr>
      <vt:lpstr>AUDIENCES</vt:lpstr>
      <vt:lpstr>STRATEGIES FOR CREATING INTERACTION, ENGAGING , OPTIMIZED AUS SITE</vt:lpstr>
      <vt:lpstr>STRATEGIES FOR CREATING INTERACTION, ENGAGING , OPTIMIZED AUS SITE</vt:lpstr>
      <vt:lpstr>STRATEGIES FOR CREATING INTERACTION, ENGAGING , OPTIMIZED AUS SITE</vt:lpstr>
      <vt:lpstr>STRATEGIES FOR CREATING INTERACTION, ENGAGING , OPTIMIZED AUS SITE</vt:lpstr>
      <vt:lpstr>KEY PRIORTIES</vt:lpstr>
      <vt:lpstr>KEY PRIORTIES</vt:lpstr>
      <vt:lpstr>KEY PRIORTIES</vt:lpstr>
      <vt:lpstr>University Web Governance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Strategy</dc:title>
  <dc:creator>Microsoft Office User</dc:creator>
  <cp:lastModifiedBy>alex gurevich</cp:lastModifiedBy>
  <cp:revision>32</cp:revision>
  <dcterms:created xsi:type="dcterms:W3CDTF">2016-01-19T14:15:07Z</dcterms:created>
  <dcterms:modified xsi:type="dcterms:W3CDTF">2016-02-12T23:32:12Z</dcterms:modified>
</cp:coreProperties>
</file>